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5E20-F27E-41B6-A603-9F2DA3C772A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030F-4F82-4C7B-B8A3-79AE7557B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808311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</a:rPr>
              <a:t>Хлеб – это жизнь</a:t>
            </a:r>
            <a:endParaRPr lang="ru-RU" sz="8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МБУК «Районная </a:t>
            </a:r>
            <a:r>
              <a:rPr lang="ru-RU" sz="1800" dirty="0" err="1" smtClean="0">
                <a:solidFill>
                  <a:schemeClr val="bg2">
                    <a:lumMod val="10000"/>
                  </a:schemeClr>
                </a:solidFill>
              </a:rPr>
              <a:t>межпоселенческая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библиотека»</a:t>
            </a:r>
          </a:p>
          <a:p>
            <a:pPr algn="l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МР Стерлибашевский район </a:t>
            </a:r>
          </a:p>
          <a:p>
            <a:pPr algn="l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Республика Башкортостан</a:t>
            </a:r>
          </a:p>
          <a:p>
            <a:pPr algn="l"/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Методико-библиографический отдел</a:t>
            </a:r>
          </a:p>
          <a:p>
            <a:pPr algn="l"/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76470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Производство хлеба – это настоящее искусство, которое требует мастерства и опыта от </a:t>
            </a:r>
            <a:r>
              <a:rPr lang="ru-RU" b="1" dirty="0" smtClean="0"/>
              <a:t>пекарей.</a:t>
            </a:r>
          </a:p>
          <a:p>
            <a:pPr algn="ctr"/>
            <a:r>
              <a:rPr lang="ru-RU" b="1" dirty="0" err="1" smtClean="0"/>
              <a:t>Онлайн</a:t>
            </a:r>
            <a:r>
              <a:rPr lang="ru-RU" b="1" dirty="0" smtClean="0"/>
              <a:t> обзор литературы предназначен для </a:t>
            </a:r>
            <a:r>
              <a:rPr lang="ru-RU" b="1" dirty="0" smtClean="0"/>
              <a:t>тех, кто по роду своей деятельности соприкасается с производством хлебобулочных изделий.</a:t>
            </a:r>
          </a:p>
          <a:p>
            <a:pPr algn="ctr"/>
            <a:endParaRPr lang="ru-RU" b="1" dirty="0"/>
          </a:p>
        </p:txBody>
      </p:sp>
      <p:pic>
        <p:nvPicPr>
          <p:cNvPr id="8" name="Рисунок 7" descr="166497362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492896"/>
            <a:ext cx="36576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екар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4325226" cy="2688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252294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барыки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175144" cy="652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8367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620688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Барыкин К. К. Хлеб, который мы едим. М.: Политиздат, 1982.127 с., ил. </a:t>
            </a:r>
          </a:p>
          <a:p>
            <a:r>
              <a:rPr lang="ru-RU" dirty="0" smtClean="0"/>
              <a:t>Эта книга --о хлебе. </a:t>
            </a:r>
          </a:p>
          <a:p>
            <a:r>
              <a:rPr lang="ru-RU" dirty="0" smtClean="0"/>
              <a:t>Ее главная тема — бережное, внимательное отношение к хлебу. Автор книги, журналист К. К. Барыкин, рассказывает о неустанной работе партии по увеличению производства зерна и хлебопродуктов, о том, что делается для сбережения хлеба на всем пути от зернового поля до потребителя, для воспитания у каждого советского человека высокой ответственности за хлебное богатство страны.</a:t>
            </a:r>
            <a:endParaRPr lang="ru-RU" smtClean="0"/>
          </a:p>
          <a:p>
            <a:r>
              <a:rPr lang="ru-RU" smtClean="0"/>
              <a:t> </a:t>
            </a:r>
            <a:r>
              <a:rPr lang="ru-RU" dirty="0" smtClean="0"/>
              <a:t>Книга адресуется широкому кругу читателей.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ауэрма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464496" cy="630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5283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Ауэрман</a:t>
            </a:r>
            <a:r>
              <a:rPr lang="ru-RU" dirty="0" smtClean="0"/>
              <a:t> Л. Я. Технология хлебопекарного производства: Учебник. -9-е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доп./ Под общ. ред. Л. И. Пучковой. – СПб: Профессия,2009. — 416 с. ил.  Изложены научные основы и сущность процессов производства хлеба, обобщены достижения отечественной и зарубежной науки и передовой производственный опыт в области технологии хлеба, сохранившие свою научную ценность до настоящего времени. При подготовке учебника к переизданию были учтены изменения, которые произошли в технологии хлебопекарного производства в нашей стране 38 последние 10—15 лет. В текст учебника внесены отдельные уточнения и изменения.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зото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690511" cy="613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404664"/>
            <a:ext cx="3096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Зотова Р. И. Пекарь—это хорошо! — М.: </a:t>
            </a:r>
            <a:r>
              <a:rPr lang="ru-RU" dirty="0" err="1" smtClean="0"/>
              <a:t>Моск</a:t>
            </a:r>
            <a:r>
              <a:rPr lang="ru-RU" dirty="0" smtClean="0"/>
              <a:t>. рабочий, 1986.95 с.(Серия «Кем быть?»). Автор книги — ветеран труда, кавалер ордена Дружбы народов. Почти 30 лет работает Раиса Ивановна Зотова на московском хлебозаводе № 15, это ее руками выпекается вкусный столичный хлеб. О своем жизненном и трудовом пути, о профессии пекаря и людях, которые работают рядом с ней, рассказывает она в этой книге, делится размышлениями и заботами о том, кто придет им на смену. Для молодых людей, выбирающих профессию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рмази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302926" cy="641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32040" y="692696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Кармазин В. Д. «24 Наш хлеб. — М.: Правда, 1986. — 448 с., ил. </a:t>
            </a:r>
          </a:p>
          <a:p>
            <a:r>
              <a:rPr lang="ru-RU" dirty="0" smtClean="0"/>
              <a:t>Автор книги — журналист и научный работник, рассказывает о хлебе нашем, его истории, бережном к нему отношении во все времена, осуществлении Продовольственной программы страны, а также о долговременной программе мелиорации, охране земли, хлеборобах, пекарях, ученых. Здесь приводятся многочисленные документы, письма и воспоминания из архива автора.</a:t>
            </a:r>
          </a:p>
          <a:p>
            <a:r>
              <a:rPr lang="ru-RU" dirty="0" smtClean="0"/>
              <a:t> Книга рассчитана на массового читателя.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рыл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4515688" cy="608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64088" y="836712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Крылов М. М. | Хранители — зерна. —М.: — </a:t>
            </a:r>
            <a:r>
              <a:rPr lang="ru-RU" b="1" dirty="0" err="1" smtClean="0"/>
              <a:t>Агропромиздат</a:t>
            </a:r>
            <a:r>
              <a:rPr lang="ru-RU" b="1" dirty="0" smtClean="0"/>
              <a:t>, 1986. — 95. с.: ил. — (Кем быть?)</a:t>
            </a:r>
          </a:p>
          <a:p>
            <a:endParaRPr lang="ru-RU" dirty="0" smtClean="0"/>
          </a:p>
          <a:p>
            <a:r>
              <a:rPr lang="ru-RU" dirty="0" smtClean="0"/>
              <a:t> В популярной форме рассказано о современной элеваторной промышленности, дана история ее развития. Описаны существующие зернохранилища, их техническая оснащенность, технология производства.</a:t>
            </a:r>
          </a:p>
          <a:p>
            <a:r>
              <a:rPr lang="ru-RU" dirty="0" smtClean="0"/>
              <a:t>Для молодежи, выбирающей профессию.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ат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468355" cy="6479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36096" y="1124744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Патт</a:t>
            </a:r>
            <a:r>
              <a:rPr lang="ru-RU" b="1" dirty="0" smtClean="0"/>
              <a:t> В.А. Наш хлеб. — М.: Легкая и пищевая промышленность, 1984. — 56 с.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Эта книга о непреходящем значении хлеба — ценнейшего продукта питания </a:t>
            </a:r>
            <a:r>
              <a:rPr lang="ru-RU" dirty="0" err="1" smtClean="0"/>
              <a:t>чеповека</a:t>
            </a:r>
            <a:r>
              <a:rPr lang="ru-RU" dirty="0" smtClean="0"/>
              <a:t>, о секретах приготовления его и нашем к нему отношении, об ассортименте, пищевой ценности хлебобулочных изделий.</a:t>
            </a:r>
          </a:p>
          <a:p>
            <a:r>
              <a:rPr lang="ru-RU" dirty="0" smtClean="0"/>
              <a:t> Книга рассчитана на массового читателя.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тепаненк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4907656" cy="613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908720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Степаненко В. И. </a:t>
            </a:r>
          </a:p>
          <a:p>
            <a:r>
              <a:rPr lang="ru-RU" b="1" dirty="0" smtClean="0"/>
              <a:t>И вечный хлеб: Размышления: откровенно о сокровенном. -М.: Сов. Россия, 1982. 128 с. </a:t>
            </a:r>
            <a:r>
              <a:rPr lang="ru-RU" dirty="0" smtClean="0"/>
              <a:t>Эта книжка —о значении хлеба в нашей жизни, о его великой ценности, о совестливом, горделивом чувстве, какое испытывает человек, держа в руках хлеб. И о предостережении: у хлеба долгая память, хлеб не прощает неряшливости, безответственного к себе отношения. Качество хлеба — качество жизни!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644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Хлеб – это жизнь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– это жизнь</dc:title>
  <dc:creator>библиотека</dc:creator>
  <cp:lastModifiedBy>библиотека</cp:lastModifiedBy>
  <cp:revision>15</cp:revision>
  <dcterms:created xsi:type="dcterms:W3CDTF">2023-08-22T10:46:05Z</dcterms:created>
  <dcterms:modified xsi:type="dcterms:W3CDTF">2023-08-23T10:59:17Z</dcterms:modified>
</cp:coreProperties>
</file>