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109B-1BA4-4C44-893A-5BE19B4C515C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74E76-3A7C-454F-A3BA-B4DF587C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5A40A7-E665-4413-9537-C1ACB2375D64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B15C2E-76FE-4A1D-AAF9-6043A9A2A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3 мая всемирный день свободной печати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Подборка книг из фонда библиотеки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3051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894179" cy="584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60033" y="836712"/>
            <a:ext cx="410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Ненашев М. Ф. Газета, читатель, время. </a:t>
            </a:r>
            <a:r>
              <a:rPr lang="ru-RU" dirty="0" smtClean="0"/>
              <a:t>–М.: Мысль, 1986.- 160 с. –(Библиотека журналиста)</a:t>
            </a:r>
          </a:p>
          <a:p>
            <a:r>
              <a:rPr lang="ru-RU" dirty="0" smtClean="0"/>
              <a:t>В многогранной работе журналистских коллективов особый интерес представляет стремление повысить эффективность печатного слова, влияние газет на политическую, экономическую и идеологическую сферы жизни советского общества. Как добиться этого на практике, как совершенствовать тематику газеты по вопросах идейного </a:t>
            </a:r>
            <a:r>
              <a:rPr lang="ru-RU" dirty="0" err="1" smtClean="0"/>
              <a:t>воспитаниня</a:t>
            </a:r>
            <a:r>
              <a:rPr lang="ru-RU" dirty="0" smtClean="0"/>
              <a:t>, повышать качество газетных публикаций, развивать и обогащать связи с читателем, используя социологические исследования, как готовить кадры журналистов – этим вопросам посвящена книга.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517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854891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764704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Местная новость. </a:t>
            </a:r>
          </a:p>
          <a:p>
            <a:r>
              <a:rPr lang="ru-RU" dirty="0" smtClean="0"/>
              <a:t>М.: Политиздат, 1989. -143 с. - (Б-ка журналиста). </a:t>
            </a:r>
          </a:p>
          <a:p>
            <a:r>
              <a:rPr lang="ru-RU" dirty="0" smtClean="0"/>
              <a:t>Как пишет о перестройке местная печать? Как перестраиваются сами газетчики? Кто и что мешает развитию гласности в районных и городских газетах? Об этом размышляют авторы сборника «Местная новость» — журналисты, партийные работники, ученые, исследующие деятельность средств массовой информации.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518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90303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620688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Жидков В. П. Ж 69 Авторитетом газетной строки.</a:t>
            </a:r>
            <a:r>
              <a:rPr lang="ru-RU" dirty="0" smtClean="0"/>
              <a:t> — М.: Мысль, 1986. — 151 с. — (Б-ка журналиста). Книга раскрывает роль печати как коллективного организатора в современных условиях, когда высокая активность масс становится решающим фактором ускорения социально-экономического развития общества. </a:t>
            </a:r>
          </a:p>
          <a:p>
            <a:r>
              <a:rPr lang="ru-RU" dirty="0" smtClean="0"/>
              <a:t>Книга рассчитана на журналистов районных и областных газет, а также других средств массовой информации, осуществляющих руководство прессой, на рабселькоров и студентов факультетов журналистики.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518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017788" cy="62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764704"/>
            <a:ext cx="34563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Рыжков В. Н., Михальчук О. Н. Лицо районной .газеты. </a:t>
            </a:r>
            <a:r>
              <a:rPr lang="ru-RU" dirty="0" smtClean="0"/>
              <a:t>— М.: Мысль, 1986. — 135 с., ил.(Б-ка журналиста).  </a:t>
            </a:r>
          </a:p>
          <a:p>
            <a:r>
              <a:rPr lang="ru-RU" dirty="0" smtClean="0"/>
              <a:t>Что может «</a:t>
            </a:r>
            <a:r>
              <a:rPr lang="ru-RU" dirty="0" err="1" smtClean="0"/>
              <a:t>районка</a:t>
            </a:r>
            <a:r>
              <a:rPr lang="ru-RU" dirty="0" smtClean="0"/>
              <a:t>»?» — ответ на этот вопрос содержится в предлагаемой вниманию читателей книге. Ее авторы — в недавнем прошлом работники районной печати — ведут разговор о специфике оформления, об особенностях тематики и стиля районной газеты, размышляют о путях повышения действенности ее публикаций. </a:t>
            </a:r>
          </a:p>
          <a:p>
            <a:r>
              <a:rPr lang="ru-RU" dirty="0" smtClean="0"/>
              <a:t>Для работников и активистов местной печати, студентов факультетов журналистики.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518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032448" cy="626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40424" y="845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3" y="980728"/>
            <a:ext cx="39604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Журналист</a:t>
            </a:r>
            <a:r>
              <a:rPr lang="ba-RU" b="1" dirty="0" smtClean="0"/>
              <a:t> оҫталығы дәрестәре</a:t>
            </a:r>
            <a:r>
              <a:rPr lang="ru-RU" b="1" dirty="0" smtClean="0"/>
              <a:t>. Уроки журналистского мастерства. </a:t>
            </a:r>
            <a:r>
              <a:rPr lang="ru-RU" dirty="0" smtClean="0"/>
              <a:t>Статьи и очерки. — Уфа: </a:t>
            </a:r>
            <a:r>
              <a:rPr lang="ru-RU" dirty="0" err="1" smtClean="0"/>
              <a:t>Китап</a:t>
            </a:r>
            <a:r>
              <a:rPr lang="ru-RU" dirty="0" smtClean="0"/>
              <a:t>, 1999. — 240 с. </a:t>
            </a:r>
          </a:p>
          <a:p>
            <a:r>
              <a:rPr lang="ru-RU" dirty="0" smtClean="0"/>
              <a:t>В статьях, включенных в сборник, известные журналисты республики делятся с читателями многолетним опытом, вводят в свою творческую лабораторию. Книга может быть использована как учебное пособие для студентов журналистики высших учебных заведений. Надеемся, что она будет интересной и для профессиональных журналистов.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18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92488" cy="624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476672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Тулунов</a:t>
            </a:r>
            <a:r>
              <a:rPr lang="ru-RU" sz="1600" b="1" dirty="0" smtClean="0"/>
              <a:t> В.В. Дизайн периодических изданий.</a:t>
            </a:r>
            <a:r>
              <a:rPr lang="ru-RU" sz="1600" dirty="0" smtClean="0"/>
              <a:t> Учебник. — СПб.: Изд-во Михайлова В.А., 2008. — 224 с. Учебник предназначен для студентов факультетов и отделений журналистики, изучающих предмет «Техника и технология средств массовой информации», а также для студентов специальностей «Реклама» и «Связи с общественностью» (дисциплина «Техника и технология средств массовой коммуникации»). В книге рассматриваются теоретические и практические проблемы производства и оформления периодических изданий: основные базовые понятия газетно-журнального дизайна, стили и приемы оформления печатной продукции.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44824"/>
            <a:ext cx="4487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СПАСИБО ЗА ВНИМАНИЕ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3717032"/>
            <a:ext cx="4603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МБУК «Районная </a:t>
            </a:r>
            <a:r>
              <a:rPr lang="ru-RU" sz="1600" dirty="0" err="1" smtClean="0"/>
              <a:t>межпоселенческая</a:t>
            </a:r>
            <a:r>
              <a:rPr lang="ru-RU" sz="1600" dirty="0" smtClean="0"/>
              <a:t> библиотека»</a:t>
            </a:r>
          </a:p>
          <a:p>
            <a:r>
              <a:rPr lang="ru-RU" sz="1600" dirty="0" smtClean="0"/>
              <a:t>МР Стерлибашевский район</a:t>
            </a:r>
          </a:p>
          <a:p>
            <a:r>
              <a:rPr lang="ru-RU" sz="1600" dirty="0" smtClean="0"/>
              <a:t>Методико-библиографический отдел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636912"/>
            <a:ext cx="59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Ждём Вас в библиотеке по адресу  у. К. </a:t>
            </a:r>
            <a:r>
              <a:rPr lang="ru-RU" dirty="0" smtClean="0"/>
              <a:t>М</a:t>
            </a:r>
            <a:r>
              <a:rPr lang="ru-RU" dirty="0" smtClean="0"/>
              <a:t>аркса, д. 70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527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3 мая всемирный день свободной печати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мая всемирный день свободной печати</dc:title>
  <dc:creator>библиотека</dc:creator>
  <cp:lastModifiedBy>библиотека</cp:lastModifiedBy>
  <cp:revision>11</cp:revision>
  <dcterms:created xsi:type="dcterms:W3CDTF">2023-05-17T11:14:07Z</dcterms:created>
  <dcterms:modified xsi:type="dcterms:W3CDTF">2023-05-18T07:03:51Z</dcterms:modified>
</cp:coreProperties>
</file>