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B4EF-FB96-4CEF-865A-E23CCDCFF6C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D617-7D5D-4539-9718-013F726E7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8722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Краткое содержание книги А. С. Макаренко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22322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«ПЕДАГОГИЧЕСКАЯ ПОЭМА»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2068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 – Год педагога и наставника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548680"/>
            <a:ext cx="5111750" cy="21548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результате давления Макаренко пришлось оставить колонию. На протяжении семи лет Антон Семенович руководил детской трудовой коммуной ОГПУ имени Ф.Э. Дзержинского. Несмотря на множественную критику, вклад Макаренко в воспитание детского коллектива высоко оценивается современной педагогикой. Система Макаренко имела своих последователей, в том числе, среди бывших воспитанников колонии. </a:t>
            </a:r>
          </a:p>
          <a:p>
            <a:r>
              <a:rPr lang="ru-RU" sz="1600" dirty="0" smtClean="0"/>
              <a:t>«Педагогическая поэма» Макаренко - это образец огромного, тяжелого, но при этом невероятно значимого, великого труда педагога, граничащего с подвигом.</a:t>
            </a:r>
            <a:endParaRPr lang="ru-RU" sz="1600" dirty="0"/>
          </a:p>
        </p:txBody>
      </p:sp>
      <p:pic>
        <p:nvPicPr>
          <p:cNvPr id="1026" name="Picture 2" descr="D:\2023\макаренко\a5aca41f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96952"/>
            <a:ext cx="4732387" cy="3165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30321_121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7890" cy="5145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068960"/>
            <a:ext cx="64504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МБУК «Районная </a:t>
            </a:r>
            <a:r>
              <a:rPr lang="ru-RU" dirty="0" err="1" smtClean="0"/>
              <a:t>межпоселенческая</a:t>
            </a:r>
            <a:r>
              <a:rPr lang="ru-RU" dirty="0" smtClean="0"/>
              <a:t> библиотека»</a:t>
            </a:r>
          </a:p>
          <a:p>
            <a:r>
              <a:rPr lang="ru-RU" dirty="0" smtClean="0"/>
              <a:t>МР Стерлибашевский район</a:t>
            </a:r>
          </a:p>
          <a:p>
            <a:r>
              <a:rPr lang="ru-RU" dirty="0" smtClean="0"/>
              <a:t>Республика Башкортостан</a:t>
            </a:r>
          </a:p>
          <a:p>
            <a:r>
              <a:rPr lang="ru-RU" dirty="0" smtClean="0"/>
              <a:t>Методико-библиографический отдел</a:t>
            </a:r>
          </a:p>
          <a:p>
            <a:endParaRPr lang="ru-RU" dirty="0" smtClean="0"/>
          </a:p>
          <a:p>
            <a:r>
              <a:rPr lang="ru-RU" dirty="0" smtClean="0"/>
              <a:t>Фото и текст из Интернет-ресурса: </a:t>
            </a:r>
          </a:p>
          <a:p>
            <a:r>
              <a:rPr lang="en-US" dirty="0" smtClean="0"/>
              <a:t>https://fb.ru/article/194563/pedagogicheskaya-poema-makarenko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АНТОН СЕМЁНОВИЧ МАКАРЕНК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85213"/>
            <a:ext cx="4181809" cy="572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14" descr="700-n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3629307" cy="5734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Makaren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9275" y="646906"/>
            <a:ext cx="35433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Действие поэмы разворачивается в 20-х годах ХХ века в СССР. Повествование ведется от лица самого автора (Антон Макаренко). "Педагогическая поэма" начинается с того, что главный герой основывает колонию им. Горького под Полтавой для беспризорных детей, среди которых были малолетние преступники.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колонисты</a:t>
            </a:r>
            <a:endParaRPr lang="ru-RU" dirty="0"/>
          </a:p>
        </p:txBody>
      </p:sp>
      <p:pic>
        <p:nvPicPr>
          <p:cNvPr id="5" name="Содержимое 4" descr="839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71746"/>
            <a:ext cx="5111750" cy="3855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Первыми воспитанниками колонии стали шесть ребят (четверым было уже по 18 лет): Бурун, </a:t>
            </a:r>
            <a:r>
              <a:rPr lang="ru-RU" sz="1600" dirty="0" err="1" smtClean="0"/>
              <a:t>Бендюк</a:t>
            </a:r>
            <a:r>
              <a:rPr lang="ru-RU" sz="1600" dirty="0" smtClean="0"/>
              <a:t>, Волохов, Гуд, Задоров, и </a:t>
            </a:r>
            <a:r>
              <a:rPr lang="ru-RU" sz="1600" dirty="0" err="1" smtClean="0"/>
              <a:t>Таранец</a:t>
            </a:r>
            <a:r>
              <a:rPr lang="ru-RU" sz="1600" dirty="0" smtClean="0"/>
              <a:t>. Несмотря на радушный (насколько это позволяли условия колонии) прием, будущие колонисты своим видом сразу дали понять, что жизнь здесь их не особенно привлекает. О дисциплине речь не шла: колонисты просто игнорировали своих педагогов, могли вечером уйти в город и вернуться только под утро. Через неделю за убийство и ограбление был арестован </a:t>
            </a:r>
            <a:r>
              <a:rPr lang="ru-RU" sz="1600" dirty="0" err="1" smtClean="0"/>
              <a:t>Бендюк</a:t>
            </a:r>
            <a:r>
              <a:rPr lang="ru-RU" sz="1600" dirty="0" smtClean="0"/>
              <a:t>. Выполнять какие-то хозяйственные работы колонисты тоже отказывались.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39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2045" y="1828006"/>
            <a:ext cx="4937760" cy="2743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Так продолжалось несколько месяцев. Но однажды ситуация резко изменилась. Когда в ходе очередного препирательства Макаренко не сдержался и ударил одного из колонистов на глазах остальных, воспитанники вдруг изменили свое отношение к колонии и ее правилам. Впервые они отправились рубить дрова, добросовестно выполнив свою работу до конца. «Мы не такие плохие, Антон Семенович! – сказал в конце Макаренко «пострадавший» колонист. – Будет все хорошо. Мы понимаем». Так было положено начало коллективу колонистов.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в колонии</a:t>
            </a:r>
            <a:endParaRPr lang="ru-RU" dirty="0"/>
          </a:p>
        </p:txBody>
      </p:sp>
      <p:pic>
        <p:nvPicPr>
          <p:cNvPr id="5" name="Содержимое 4" descr="839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97560"/>
            <a:ext cx="5111750" cy="3804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Постепенно заведующему удается организовать определенную дисциплину в колонии. </a:t>
            </a:r>
          </a:p>
          <a:p>
            <a:r>
              <a:rPr lang="ru-RU" sz="1600" dirty="0" smtClean="0"/>
              <a:t>Отныне все должны убирать свои постели, в спальнях назначаются дежурство. Уходить без спроса из колонии запрещается. Нарушителей обратно не пускают. Также все воспитанники в обязательном порядке должны посещать школу.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6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052736"/>
            <a:ext cx="4609102" cy="4816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Продуктов питания постоянно не хватает. Колонисты крадут провизию со склада; однажды у заведующего пропадают деньги. Кульминационным моментом становится кража денег у старушки-экономки, которая отбывала из колонии. Макаренко устраивает разбирательство, вора находят. Антон Семенович прибегает к методу «народного суда». Буруна (колониста, уличенного в воровстве) выставляют перед коллективом. Воспитанники негодуют по поводу его проступка, готовы сами учинить над ним расправу. В итоге Буруна отправляют под арест. После этого инцидента воспитанник перестал воровать.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/>
          </a:bodyPr>
          <a:lstStyle/>
          <a:p>
            <a:r>
              <a:rPr lang="ru-RU" dirty="0" smtClean="0"/>
              <a:t>Становление коллектива</a:t>
            </a:r>
            <a:endParaRPr lang="ru-RU" dirty="0"/>
          </a:p>
        </p:txBody>
      </p:sp>
      <p:pic>
        <p:nvPicPr>
          <p:cNvPr id="5" name="Содержимое 4" descr="839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71746"/>
            <a:ext cx="5111750" cy="3855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Постепенно в колонии формируется настоящий коллектив. Воспитанники ориентируются уже не только на себя, но и на других. Колонисты организовывали добровольные отряды, охраняющие местные территории от грабителей, браконьеров и др. Несмотря на то что жители близлежащих земель с опасением относились к подобным отрядам, зачастую не отделяя их от местных бандитов, для самого коллектива колонистов это был серьезный шаг в развитии. Бывшие преступники смогли ощутить себя полноценными членами общества, приносящими пользу государству.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dirty="0" smtClean="0"/>
              <a:t>Новоселье</a:t>
            </a:r>
            <a:endParaRPr lang="ru-RU" dirty="0"/>
          </a:p>
        </p:txBody>
      </p:sp>
      <p:pic>
        <p:nvPicPr>
          <p:cNvPr id="5" name="Содержимое 4" descr="839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72184"/>
            <a:ext cx="5171157" cy="37490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1923 году колония переезжает в заброшенное имение Трепке. Здесь колонистам удается реализовать свою мечту о сельском хозяйстве.. Все ребята по праву считают колонию своим домом, каждый вносит свой собственный вклад в устройство быта и коллективные отношения. В ведомстве колонии появляется кузнец, столяр и др. Ребята постепенно начинают осваивать рабочие специальности. У воспитанников колонии появляется новое увлечение – театр. Они ставят спектакли, приглашают на них местных жителей.</a:t>
            </a:r>
          </a:p>
          <a:p>
            <a:r>
              <a:rPr lang="ru-RU" sz="1600" dirty="0" smtClean="0"/>
              <a:t>Воспитанники начинают вести переписку с известным советским писателем Максимом Горьким.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659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Краткое содержание книги А. С. Макаренко </vt:lpstr>
      <vt:lpstr>Слайд 2</vt:lpstr>
      <vt:lpstr>Слайд 3</vt:lpstr>
      <vt:lpstr>Первые колонисты</vt:lpstr>
      <vt:lpstr>Слайд 5</vt:lpstr>
      <vt:lpstr>Правила в колонии</vt:lpstr>
      <vt:lpstr>Слайд 7</vt:lpstr>
      <vt:lpstr>Становление коллектива</vt:lpstr>
      <vt:lpstr>Новоселье</vt:lpstr>
      <vt:lpstr>Слайд 10</vt:lpstr>
      <vt:lpstr>Слайд 11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Краткое содержание книги А. С. Макаренко </dc:title>
  <dc:creator>библиотека</dc:creator>
  <cp:lastModifiedBy>библиотека</cp:lastModifiedBy>
  <cp:revision>12</cp:revision>
  <dcterms:created xsi:type="dcterms:W3CDTF">2023-03-17T10:54:17Z</dcterms:created>
  <dcterms:modified xsi:type="dcterms:W3CDTF">2023-03-21T08:11:39Z</dcterms:modified>
</cp:coreProperties>
</file>