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61" r:id="rId16"/>
    <p:sldId id="272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E2F-4815-4B5B-9B51-A20BDB8B9B2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A441-7394-44B4-B665-036482E09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E2F-4815-4B5B-9B51-A20BDB8B9B2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A441-7394-44B4-B665-036482E09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E2F-4815-4B5B-9B51-A20BDB8B9B2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A441-7394-44B4-B665-036482E09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E2F-4815-4B5B-9B51-A20BDB8B9B2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A441-7394-44B4-B665-036482E09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E2F-4815-4B5B-9B51-A20BDB8B9B2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A441-7394-44B4-B665-036482E09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E2F-4815-4B5B-9B51-A20BDB8B9B2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A441-7394-44B4-B665-036482E09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E2F-4815-4B5B-9B51-A20BDB8B9B2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A441-7394-44B4-B665-036482E09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E2F-4815-4B5B-9B51-A20BDB8B9B2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A441-7394-44B4-B665-036482E09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E2F-4815-4B5B-9B51-A20BDB8B9B2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A441-7394-44B4-B665-036482E09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E2F-4815-4B5B-9B51-A20BDB8B9B2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A441-7394-44B4-B665-036482E09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E2F-4815-4B5B-9B51-A20BDB8B9B2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A441-7394-44B4-B665-036482E09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73E2F-4815-4B5B-9B51-A20BDB8B9B2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A441-7394-44B4-B665-036482E09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2023\афганистан\hUGX5NtIN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858695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6071cf7d-a6dc-45d1-9e43-1a50fd4fd7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71721" cy="5996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32c41f2-ea5e-4384-87f3-02cd80fedb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718374" cy="6215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Проханов</a:t>
            </a:r>
            <a:r>
              <a:rPr lang="ru-RU" sz="1800" dirty="0" smtClean="0"/>
              <a:t> А. А. На дальних рубежах</a:t>
            </a:r>
            <a:r>
              <a:rPr lang="ru-RU" sz="1600" dirty="0" smtClean="0"/>
              <a:t>. – М.: Знание, 1986. – 80 с.</a:t>
            </a:r>
            <a:endParaRPr lang="ru-RU" sz="1600" dirty="0"/>
          </a:p>
        </p:txBody>
      </p:sp>
      <p:pic>
        <p:nvPicPr>
          <p:cNvPr id="5" name="Содержимое 4" descr="IMG_20230210_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32656"/>
            <a:ext cx="3993415" cy="61802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/>
              <a:t>В брошюре рассказывается о молодых воинах Советской Армии и Флота, несущих трудную службу за пределами нашего Отечества: в Афганистане, на эскадре в Средиземном море, сдерживающих агрессивные устремления империалистов. Острое чувство Родины, осознание своей общности с нею, стремление выполнить свой долг пронизывают всю эту небольшую книжечку. </a:t>
            </a:r>
          </a:p>
          <a:p>
            <a:r>
              <a:rPr lang="ru-RU" sz="1600" b="1" i="1" dirty="0" smtClean="0"/>
              <a:t>Она рассчитана на молодого читателя.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Из пламени Афганистана/Запись текстов песен, › сост. и вступ. ст.</a:t>
            </a:r>
            <a:br>
              <a:rPr lang="ru-RU" sz="1800" b="1" dirty="0" smtClean="0"/>
            </a:br>
            <a:r>
              <a:rPr lang="ru-RU" sz="1800" b="1" dirty="0" smtClean="0"/>
              <a:t> П. Ткаченко. М.: Сов. Россия, 1990. 320 с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" name="Содержимое 6" descr="IMG_20230215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259135" cy="4865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20230215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548680"/>
            <a:ext cx="4286745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008313" cy="5361459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Поэтический сборник составят произведения, посвященные службе и подвигам советских воинов-интернационалистов на афганской земле в 1979—1988 гг. Многие из этих стихотворений рождались как песни, записывались на кассеты </a:t>
            </a:r>
            <a:r>
              <a:rPr lang="ru-RU" sz="1600" b="1" i="1" dirty="0" smtClean="0"/>
              <a:t>и</a:t>
            </a:r>
            <a:r>
              <a:rPr lang="ru-RU" sz="1600" b="1" i="1" dirty="0" smtClean="0"/>
              <a:t> </a:t>
            </a:r>
            <a:r>
              <a:rPr lang="ru-RU" sz="1600" b="1" i="1" dirty="0" smtClean="0"/>
              <a:t>пластинки. Практически мгновенно разошелся выпущенный миллионным тиражом на фирме «Мелодия» комплект пластинок «Время выбрало нас». В считанные дни был раскуплен 200-тысячный тираж изданного « Молодой гвардией»: сборники песен и текстов «Когда поют солдаты»..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Еремеев-Высочин</a:t>
            </a:r>
            <a:r>
              <a:rPr lang="ru-RU" dirty="0" smtClean="0"/>
              <a:t> Н. </a:t>
            </a:r>
            <a:br>
              <a:rPr lang="ru-RU" dirty="0" smtClean="0"/>
            </a:br>
            <a:r>
              <a:rPr lang="ru-RU" sz="1800" i="1" dirty="0" smtClean="0"/>
              <a:t>Афганская </a:t>
            </a:r>
            <a:r>
              <a:rPr lang="ru-RU" sz="1800" i="1" dirty="0" err="1" smtClean="0"/>
              <a:t>бессоница</a:t>
            </a:r>
            <a:r>
              <a:rPr lang="ru-RU" sz="1800" i="1" dirty="0" smtClean="0"/>
              <a:t>. – М.: Яуза, </a:t>
            </a:r>
            <a:r>
              <a:rPr lang="ru-RU" sz="1800" i="1" dirty="0" err="1" smtClean="0"/>
              <a:t>Эксмо</a:t>
            </a:r>
            <a:r>
              <a:rPr lang="ru-RU" sz="1800" i="1" dirty="0" smtClean="0"/>
              <a:t>, 2006. – 320 с. (Современный русский шпионский роман)</a:t>
            </a:r>
            <a:endParaRPr lang="ru-RU" sz="1800" i="1" dirty="0"/>
          </a:p>
        </p:txBody>
      </p:sp>
      <p:pic>
        <p:nvPicPr>
          <p:cNvPr id="7" name="Содержимое 6" descr="IMG_20230210_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548680"/>
            <a:ext cx="3913620" cy="585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i="1" dirty="0" smtClean="0"/>
              <a:t>Его зовут </a:t>
            </a:r>
            <a:r>
              <a:rPr lang="ru-RU" b="1" i="1" dirty="0" err="1" smtClean="0"/>
              <a:t>Пако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Аррайя</a:t>
            </a:r>
            <a:r>
              <a:rPr lang="ru-RU" b="1" i="1" dirty="0" smtClean="0"/>
              <a:t>. Он — российский агент-нелегал, внедренный в США еще во времена Советского Союза. Страны, которой он присягал в юности, давно уже нет на карте, . но тайная война продолжается. И вот </a:t>
            </a:r>
            <a:r>
              <a:rPr lang="ru-RU" b="1" i="1" dirty="0" err="1" smtClean="0"/>
              <a:t>Пако</a:t>
            </a:r>
            <a:r>
              <a:rPr lang="ru-RU" b="1" i="1" dirty="0" smtClean="0"/>
              <a:t> получает приказ под видом телережиссера с небольшой съемочной группой отправиться в Афганистан, где в самом разгаре война между — талибами и Северным Альянсом. По легенде, он должен _ взять интервью у легендарного командира моджахедов </a:t>
            </a:r>
            <a:r>
              <a:rPr lang="ru-RU" b="1" i="1" dirty="0" err="1" smtClean="0"/>
              <a:t>Ахмад-шаха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Масуда</a:t>
            </a:r>
            <a:r>
              <a:rPr lang="ru-RU" b="1" i="1" dirty="0" smtClean="0"/>
              <a:t>. На самом деле у него сразу два задания из разряда «миссия невыполнима»...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4" name="Содержимое 3" descr="c7578aba-3ca7-4827-832b-35d4a7e328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3562" y="1600200"/>
            <a:ext cx="73968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15 февраля 1989 года последний советский солдат покинул Афганистан</a:t>
            </a:r>
            <a:endParaRPr lang="ru-RU" sz="1800" dirty="0"/>
          </a:p>
        </p:txBody>
      </p:sp>
      <p:pic>
        <p:nvPicPr>
          <p:cNvPr id="9" name="Содержимое 8" descr="2979ca03-8459-550c-b364-c7eaa976a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787787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592288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1" i="1" dirty="0" smtClean="0"/>
          </a:p>
          <a:p>
            <a:endParaRPr lang="ru-RU" sz="1800" b="1" i="1" dirty="0" smtClean="0"/>
          </a:p>
          <a:p>
            <a:endParaRPr lang="ru-RU" sz="1800" b="1" i="1" dirty="0" smtClean="0"/>
          </a:p>
          <a:p>
            <a:endParaRPr lang="ru-RU" sz="1800" b="1" i="1" dirty="0" smtClean="0"/>
          </a:p>
          <a:p>
            <a:endParaRPr lang="ru-RU" sz="1800" b="1" i="1" dirty="0" smtClean="0"/>
          </a:p>
          <a:p>
            <a:endParaRPr lang="ru-RU" sz="1800" b="1" i="1" dirty="0" smtClean="0"/>
          </a:p>
          <a:p>
            <a:endParaRPr lang="ru-RU" sz="1800" b="1" i="1" dirty="0" smtClean="0"/>
          </a:p>
          <a:p>
            <a:endParaRPr lang="ru-RU" sz="1800" b="1" i="1" dirty="0" smtClean="0"/>
          </a:p>
          <a:p>
            <a:endParaRPr lang="ru-RU" sz="1800" b="1" i="1" dirty="0" smtClean="0"/>
          </a:p>
          <a:p>
            <a:r>
              <a:rPr lang="ru-RU" sz="1800" b="1" i="1" dirty="0" smtClean="0"/>
              <a:t>МБУК </a:t>
            </a:r>
            <a:r>
              <a:rPr lang="ru-RU" sz="1800" b="1" i="1" dirty="0" smtClean="0"/>
              <a:t>«Районная </a:t>
            </a:r>
            <a:r>
              <a:rPr lang="ru-RU" sz="1800" b="1" i="1" dirty="0" err="1" smtClean="0"/>
              <a:t>межпоселенческая</a:t>
            </a:r>
            <a:r>
              <a:rPr lang="ru-RU" sz="1800" b="1" i="1" dirty="0" smtClean="0"/>
              <a:t> библиотека»</a:t>
            </a:r>
            <a:br>
              <a:rPr lang="ru-RU" sz="1800" b="1" i="1" dirty="0" smtClean="0"/>
            </a:br>
            <a:r>
              <a:rPr lang="ru-RU" sz="1800" b="1" i="1" dirty="0" smtClean="0"/>
              <a:t>МР Стерлибашевский район</a:t>
            </a:r>
            <a:br>
              <a:rPr lang="ru-RU" sz="1800" b="1" i="1" dirty="0" smtClean="0"/>
            </a:br>
            <a:r>
              <a:rPr lang="ru-RU" sz="1800" b="1" i="1" dirty="0" smtClean="0"/>
              <a:t>Республика Башкортостан</a:t>
            </a:r>
          </a:p>
          <a:p>
            <a:r>
              <a:rPr lang="ru-RU" sz="1800" b="1" i="1" dirty="0" smtClean="0"/>
              <a:t>Методико-библиографический отдел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271cb2b-5be1-5ecb-88cf-6da8209fe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230210_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6799529" cy="496914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nagrudnyj-znak-voinu-internatsionalistu-mulyazh-21-21.1600x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620688"/>
            <a:ext cx="5238544" cy="5726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/>
              <a:t>Как подчёркивают историки, афганская война стала самой продолжительной войной в ХХ веке. Службу в </a:t>
            </a:r>
            <a:r>
              <a:rPr lang="ru-RU" sz="1800" b="1" i="1" dirty="0" err="1" smtClean="0"/>
              <a:t>Афгане</a:t>
            </a:r>
            <a:r>
              <a:rPr lang="ru-RU" sz="1800" b="1" i="1" dirty="0" smtClean="0"/>
              <a:t> прошли свыше 620 тысяч военнослужащих, в том числе 106 из нашего района. Более 15 тысяч солдат и офицеров погибли. Среди них четверо </a:t>
            </a:r>
            <a:r>
              <a:rPr lang="ru-RU" sz="1800" b="1" i="1" dirty="0" err="1" smtClean="0"/>
              <a:t>стерлибашевцев</a:t>
            </a:r>
            <a:r>
              <a:rPr lang="ru-RU" sz="1800" b="1" i="1" dirty="0" smtClean="0"/>
              <a:t>. 92 - были удостоены звания Героя Советского Союза и Героя Российской Федерации.</a:t>
            </a:r>
            <a:endParaRPr lang="ru-RU" sz="1800" b="1" i="1" dirty="0"/>
          </a:p>
        </p:txBody>
      </p:sp>
      <p:pic>
        <p:nvPicPr>
          <p:cNvPr id="7" name="Содержимое 6" descr="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62612"/>
            <a:ext cx="7329592" cy="4363551"/>
          </a:xfrm>
        </p:spPr>
      </p:pic>
      <p:sp>
        <p:nvSpPr>
          <p:cNvPr id="8" name="TextBox 7"/>
          <p:cNvSpPr txBox="1"/>
          <p:nvPr/>
        </p:nvSpPr>
        <p:spPr>
          <a:xfrm>
            <a:off x="2627784" y="62373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Фото: Р. Мусина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30211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4122348" cy="6398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Выполняя интернациональный долг</a:t>
            </a:r>
            <a:br>
              <a:rPr lang="ru-RU" sz="1800" dirty="0" smtClean="0"/>
            </a:br>
            <a:r>
              <a:rPr lang="ru-RU" sz="1600" dirty="0" smtClean="0"/>
              <a:t>Составители: В.Н. Овсянников и А. Б. Соловьев</a:t>
            </a:r>
            <a:endParaRPr lang="ru-RU" sz="1800" dirty="0"/>
          </a:p>
        </p:txBody>
      </p:sp>
      <p:pic>
        <p:nvPicPr>
          <p:cNvPr id="5" name="Содержимое 4" descr="IMG_20230210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60648"/>
            <a:ext cx="3911013" cy="61935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Этот художественно-публицистический сборник повествует о мужестве и героизме советских воинов, выполняющих интернациональный долг в Демократической Республике Афганистан, о той бескорыстной помощи, которую оказывают советские люди братскому афганскому народу в упрочении завоеваний Апрельской революции, В строительстве новой жизни на этой древней земле. </a:t>
            </a:r>
          </a:p>
          <a:p>
            <a:r>
              <a:rPr lang="ru-RU" b="1" i="1" dirty="0" smtClean="0"/>
              <a:t>Рассчитана на массового читателя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i="1" dirty="0" smtClean="0"/>
              <a:t>Дынин И. М. После Афганистана: «Афганцы» в письмах, документах, свидетельствах очевидцев. – М.: </a:t>
            </a:r>
            <a:r>
              <a:rPr lang="ru-RU" sz="1800" i="1" dirty="0" err="1" smtClean="0"/>
              <a:t>Профиздат</a:t>
            </a:r>
            <a:r>
              <a:rPr lang="ru-RU" sz="1800" i="1" dirty="0" smtClean="0"/>
              <a:t>. 1990. – 144 с.</a:t>
            </a:r>
            <a:endParaRPr lang="ru-RU" sz="1800" i="1" dirty="0"/>
          </a:p>
        </p:txBody>
      </p:sp>
      <p:pic>
        <p:nvPicPr>
          <p:cNvPr id="5" name="Содержимое 4" descr="IMG_20230210_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548680"/>
            <a:ext cx="378610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1700" b="1" i="1" dirty="0" smtClean="0"/>
              <a:t>Эта книга будет интересна всем, кому не безразличны нелегкие судьбы «афганцев». В основу своего повествования очевидец —событий, происходивших на многострадальной афганской земле, военный публицист Иван Михайлович Дынин положил документальные факты и письма, свидетельства воинов-интернационалистов, возвратившихся домой, а также собственные наблюдения, которые снова и снова заставляют задуматься над проблемами — нравственного </a:t>
            </a:r>
            <a:r>
              <a:rPr lang="ru-RU" sz="1700" b="1" i="1" dirty="0" err="1" smtClean="0"/>
              <a:t>здровья</a:t>
            </a:r>
            <a:r>
              <a:rPr lang="ru-RU" sz="1700" b="1" i="1" dirty="0" smtClean="0"/>
              <a:t> нашего общества. </a:t>
            </a:r>
            <a:endParaRPr lang="ru-RU" sz="17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Подвиг. </a:t>
            </a:r>
            <a:r>
              <a:rPr lang="ru-RU" sz="1600" i="1" dirty="0" smtClean="0"/>
              <a:t>Героико-патриотический литературно-художественный АЛЬМАНАХ</a:t>
            </a:r>
            <a:endParaRPr lang="ru-RU" sz="1600" i="1" dirty="0"/>
          </a:p>
        </p:txBody>
      </p:sp>
      <p:pic>
        <p:nvPicPr>
          <p:cNvPr id="5" name="Содержимое 4" descr="IMG_20230210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32656"/>
            <a:ext cx="4058350" cy="61821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/>
              <a:t>Авторы специального выпуска альманаха  - непосредственные участники или свидетели событий афганской войны. В их повестях, рассказах, очерках есть ощущение хрупкости мира людей, есть стремление честно рассказать о пережитом, найти ответы на мучительные  нравственные вопросы. Особенно ярко выражены эти чувства в песнях, стихах «афганцев», которые составляют ныне самодеятельное направление в молодой поэзии.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556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</vt:lpstr>
      <vt:lpstr>Слайд 2</vt:lpstr>
      <vt:lpstr>Слайд 3</vt:lpstr>
      <vt:lpstr>Слайд 4</vt:lpstr>
      <vt:lpstr>Как подчёркивают историки, афганская война стала самой продолжительной войной в ХХ веке. Службу в Афгане прошли свыше 620 тысяч военнослужащих, в том числе 106 из нашего района. Более 15 тысяч солдат и офицеров погибли. Среди них четверо стерлибашевцев. 92 - были удостоены звания Героя Советского Союза и Героя Российской Федерации.</vt:lpstr>
      <vt:lpstr>Слайд 6</vt:lpstr>
      <vt:lpstr>Выполняя интернациональный долг Составители: В.Н. Овсянников и А. Б. Соловьев</vt:lpstr>
      <vt:lpstr>Дынин И. М. После Афганистана: «Афганцы» в письмах, документах, свидетельствах очевидцев. – М.: Профиздат. 1990. – 144 с.</vt:lpstr>
      <vt:lpstr>Подвиг. Героико-патриотический литературно-художественный АЛЬМАНАХ</vt:lpstr>
      <vt:lpstr>Слайд 10</vt:lpstr>
      <vt:lpstr>Слайд 11</vt:lpstr>
      <vt:lpstr>Проханов А. А. На дальних рубежах. – М.: Знание, 1986. – 80 с.</vt:lpstr>
      <vt:lpstr>Из пламени Афганистана/Запись текстов песен, › сост. и вступ. ст.  П. Ткаченко. М.: Сов. Россия, 1990. 320 с.  </vt:lpstr>
      <vt:lpstr>Слайд 14</vt:lpstr>
      <vt:lpstr>Еремеев-Высочин Н.  Афганская бессоница. – М.: Яуза, Эксмо, 2006. – 320 с. (Современный русский шпионский роман)</vt:lpstr>
      <vt:lpstr>Слайд 16</vt:lpstr>
      <vt:lpstr>15 февраля 1989 года последний советский солдат покинул Афганистан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12</cp:revision>
  <dcterms:created xsi:type="dcterms:W3CDTF">2023-02-15T10:26:54Z</dcterms:created>
  <dcterms:modified xsi:type="dcterms:W3CDTF">2023-02-16T09:52:47Z</dcterms:modified>
</cp:coreProperties>
</file>