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6" r:id="rId9"/>
    <p:sldId id="263" r:id="rId10"/>
    <p:sldId id="268" r:id="rId11"/>
    <p:sldId id="267" r:id="rId12"/>
    <p:sldId id="269" r:id="rId13"/>
    <p:sldId id="264" r:id="rId14"/>
    <p:sldId id="265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140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0461C-9BD0-42F9-85DC-A3CDFB9E42AD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5DD4-BBF6-4924-8655-7FF541B0DF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0461C-9BD0-42F9-85DC-A3CDFB9E42AD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5DD4-BBF6-4924-8655-7FF541B0DF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0461C-9BD0-42F9-85DC-A3CDFB9E42AD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5DD4-BBF6-4924-8655-7FF541B0DF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0461C-9BD0-42F9-85DC-A3CDFB9E42AD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5DD4-BBF6-4924-8655-7FF541B0DF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0461C-9BD0-42F9-85DC-A3CDFB9E42AD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5DD4-BBF6-4924-8655-7FF541B0DF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0461C-9BD0-42F9-85DC-A3CDFB9E42AD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5DD4-BBF6-4924-8655-7FF541B0DF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0461C-9BD0-42F9-85DC-A3CDFB9E42AD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5DD4-BBF6-4924-8655-7FF541B0DF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0461C-9BD0-42F9-85DC-A3CDFB9E42AD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5DD4-BBF6-4924-8655-7FF541B0DF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0461C-9BD0-42F9-85DC-A3CDFB9E42AD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5DD4-BBF6-4924-8655-7FF541B0DF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0461C-9BD0-42F9-85DC-A3CDFB9E42AD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5DD4-BBF6-4924-8655-7FF541B0DF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0461C-9BD0-42F9-85DC-A3CDFB9E42AD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5DD4-BBF6-4924-8655-7FF541B0DF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0461C-9BD0-42F9-85DC-A3CDFB9E42AD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35DD4-BBF6-4924-8655-7FF541B0DF0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755576" y="620688"/>
            <a:ext cx="7772400" cy="5472113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Периодические издания из фонда библиотеки</a:t>
            </a:r>
            <a:r>
              <a:rPr lang="ru-RU" sz="6000" b="1" dirty="0" smtClean="0"/>
              <a:t/>
            </a:r>
            <a:br>
              <a:rPr lang="ru-RU" sz="6000" b="1" dirty="0" smtClean="0"/>
            </a:br>
            <a:r>
              <a:rPr lang="ru-RU" sz="6000" b="1" dirty="0" smtClean="0">
                <a:solidFill>
                  <a:schemeClr val="bg2">
                    <a:lumMod val="25000"/>
                  </a:schemeClr>
                </a:solidFill>
              </a:rPr>
              <a:t>ЖУРНАЛ «ВАТАНДАШ»</a:t>
            </a:r>
            <a:endParaRPr lang="ru-RU" sz="6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836712"/>
            <a:ext cx="78488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Муниципальное бюджетное учреждение культуры </a:t>
            </a:r>
          </a:p>
          <a:p>
            <a:pPr algn="ctr"/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«Районная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межпоселенческая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библиотека» муниципального района Стерлибашевский район Республики Башкортостан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/>
              <a:t>В журнале публикуются  статьи о </a:t>
            </a:r>
            <a:r>
              <a:rPr lang="ru-RU" sz="1800" b="1" dirty="0" err="1" smtClean="0"/>
              <a:t>Стерлибашевском</a:t>
            </a:r>
            <a:r>
              <a:rPr lang="ru-RU" sz="1800" b="1" dirty="0" smtClean="0"/>
              <a:t> районе и известных земляках</a:t>
            </a:r>
            <a:endParaRPr lang="ru-RU" sz="1800" b="1" dirty="0"/>
          </a:p>
        </p:txBody>
      </p:sp>
      <p:pic>
        <p:nvPicPr>
          <p:cNvPr id="4" name="Содержимое 3" descr="IMG_20221130_165606_HDR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556792"/>
            <a:ext cx="3210005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Содержимое 6" descr="IMG_20221130_165652_HDR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139952" y="2276872"/>
            <a:ext cx="4716454" cy="37812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283968" y="1196752"/>
            <a:ext cx="3960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Марс  </a:t>
            </a:r>
            <a:r>
              <a:rPr lang="ru-RU" sz="1400" dirty="0" err="1" smtClean="0"/>
              <a:t>Тимербулатович</a:t>
            </a:r>
            <a:r>
              <a:rPr lang="ru-RU" sz="1400" dirty="0" smtClean="0"/>
              <a:t> Юлдашев – доктор медицинских наук, профессор,  член-корреспондент Российской академии естественных наук, заслуженный врач РФ и РБ.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20221129_0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636912"/>
            <a:ext cx="4843065" cy="3816424"/>
          </a:xfrm>
        </p:spPr>
      </p:pic>
      <p:pic>
        <p:nvPicPr>
          <p:cNvPr id="5" name="Содержимое 3" descr="IMG_20221129_0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29742" y="1556792"/>
            <a:ext cx="3625345" cy="49091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8" y="1556792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/>
              <a:t>Флюр</a:t>
            </a:r>
            <a:r>
              <a:rPr lang="ru-RU" sz="1400" dirty="0" smtClean="0"/>
              <a:t> </a:t>
            </a:r>
            <a:r>
              <a:rPr lang="ru-RU" sz="1400" dirty="0" err="1" smtClean="0"/>
              <a:t>Галимов</a:t>
            </a:r>
            <a:r>
              <a:rPr lang="ru-RU" sz="1400" dirty="0" smtClean="0"/>
              <a:t> – прозаик, драматург,</a:t>
            </a:r>
            <a:r>
              <a:rPr lang="ru-RU" sz="1400" dirty="0" smtClean="0"/>
              <a:t> </a:t>
            </a:r>
            <a:r>
              <a:rPr lang="ru-RU" sz="1400" dirty="0" smtClean="0"/>
              <a:t>заслуженный </a:t>
            </a:r>
            <a:r>
              <a:rPr lang="ru-RU" sz="1400" dirty="0" smtClean="0"/>
              <a:t>работник культуры </a:t>
            </a:r>
            <a:r>
              <a:rPr lang="ru-RU" sz="1400" dirty="0" smtClean="0"/>
              <a:t> РФ </a:t>
            </a:r>
            <a:r>
              <a:rPr lang="ru-RU" sz="1400" dirty="0" err="1" smtClean="0"/>
              <a:t>иРБ</a:t>
            </a:r>
            <a:r>
              <a:rPr lang="ru-RU" sz="1400" dirty="0" smtClean="0"/>
              <a:t>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IMG_20221130_165516_HD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851920" y="2204864"/>
            <a:ext cx="5145812" cy="3677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Содержимое 6" descr="IMG_20221130_165529_HDR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1412776"/>
            <a:ext cx="3516305" cy="5038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067944" y="1484784"/>
            <a:ext cx="4976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История  башкирских деревень </a:t>
            </a:r>
            <a:r>
              <a:rPr lang="ru-RU" sz="1400" dirty="0" err="1" smtClean="0"/>
              <a:t>Стерлибашевского</a:t>
            </a:r>
            <a:r>
              <a:rPr lang="ru-RU" sz="1400" dirty="0" smtClean="0"/>
              <a:t> района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/>
              <a:t>Четверть века «</a:t>
            </a:r>
            <a:r>
              <a:rPr lang="ru-RU" sz="1800" b="1" dirty="0" err="1" smtClean="0"/>
              <a:t>Ватандаш</a:t>
            </a:r>
            <a:r>
              <a:rPr lang="ru-RU" sz="1800" b="1" dirty="0" smtClean="0"/>
              <a:t>» находится на передовой за сохранение и развитие наших главных ценностей — это часть нашей общей исторической миссии, благодарности великим предкам, завещавшим нам сохранить язык и культуру башкирского народа, чувство высокого национального самосознания.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6" name="Содержимое 5" descr="Screenshot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772816"/>
            <a:ext cx="2505061" cy="1800200"/>
          </a:xfrm>
        </p:spPr>
      </p:pic>
      <p:pic>
        <p:nvPicPr>
          <p:cNvPr id="1026" name="Picture 2" descr="D:\2022\из фонда библ ватандаш\Коллектив в нацкостюмах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393007"/>
            <a:ext cx="3286068" cy="1844305"/>
          </a:xfrm>
          <a:prstGeom prst="rect">
            <a:avLst/>
          </a:prstGeom>
          <a:noFill/>
        </p:spPr>
      </p:pic>
      <p:pic>
        <p:nvPicPr>
          <p:cNvPr id="1027" name="Picture 3" descr="D:\2022\из фонда библ ватандаш\ватандаш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1412776"/>
            <a:ext cx="2047875" cy="571500"/>
          </a:xfrm>
          <a:prstGeom prst="rect">
            <a:avLst/>
          </a:prstGeom>
          <a:noFill/>
        </p:spPr>
      </p:pic>
      <p:pic>
        <p:nvPicPr>
          <p:cNvPr id="1028" name="Picture 4" descr="D:\2022\из фонда библ ватандаш\1492061838_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1484784"/>
            <a:ext cx="1728192" cy="2304256"/>
          </a:xfrm>
          <a:prstGeom prst="rect">
            <a:avLst/>
          </a:prstGeom>
          <a:noFill/>
        </p:spPr>
      </p:pic>
      <p:pic>
        <p:nvPicPr>
          <p:cNvPr id="1029" name="Picture 5" descr="D:\2022\из фонда библ ватандаш\4a9c43ddc43187358890a83fbf2a23d7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4293096"/>
            <a:ext cx="3783856" cy="2128419"/>
          </a:xfrm>
          <a:prstGeom prst="rect">
            <a:avLst/>
          </a:prstGeom>
          <a:noFill/>
        </p:spPr>
      </p:pic>
      <p:pic>
        <p:nvPicPr>
          <p:cNvPr id="1030" name="Picture 6" descr="D:\2022\из фонда библ ватандаш\5724974b84457d9de1110259b02f712f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5856" y="2132856"/>
            <a:ext cx="2594170" cy="172836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004048" y="6525344"/>
            <a:ext cx="25018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Источник: https://vatandash.ru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Журнал «</a:t>
            </a:r>
            <a:r>
              <a:rPr lang="ru-RU" sz="1800" b="1" dirty="0" err="1" smtClean="0"/>
              <a:t>Ватандаш</a:t>
            </a:r>
            <a:r>
              <a:rPr lang="ru-RU" sz="1800" b="1" dirty="0" smtClean="0"/>
              <a:t>» – незаменимый помощник для всех наших читателей в изучении культуры и истории народа, для студентов и аспирантов в их учебе и научной деятельности. Он освещает важные события в республике. Все эти годы был и остается ценнейшим источником информации для башкир и соотечественников, проживающих в разных уголках мира.</a:t>
            </a:r>
            <a:br>
              <a:rPr lang="ru-RU" sz="1800" b="1" dirty="0" smtClean="0"/>
            </a:br>
            <a:endParaRPr lang="ru-RU" sz="1800" b="1" dirty="0"/>
          </a:p>
        </p:txBody>
      </p:sp>
      <p:pic>
        <p:nvPicPr>
          <p:cNvPr id="4" name="Содержимое 3" descr="IMG_20221130_145943_HD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752359"/>
            <a:ext cx="7758748" cy="43738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32648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2200" b="1" dirty="0" smtClean="0"/>
              <a:t>Журнал «</a:t>
            </a:r>
            <a:r>
              <a:rPr lang="ru-RU" sz="2200" b="1" dirty="0" err="1" smtClean="0"/>
              <a:t>Ватандаш</a:t>
            </a:r>
            <a:r>
              <a:rPr lang="ru-RU" sz="2200" b="1" dirty="0" smtClean="0"/>
              <a:t>» выписывается ежегодно с 1996 года и хранится в фонде Районной </a:t>
            </a:r>
            <a:r>
              <a:rPr lang="ru-RU" sz="2200" b="1" dirty="0" err="1" smtClean="0"/>
              <a:t>межпоселенческой</a:t>
            </a:r>
            <a:r>
              <a:rPr lang="ru-RU" sz="2200" b="1" dirty="0" smtClean="0"/>
              <a:t> библиотеки. </a:t>
            </a: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1300" dirty="0" smtClean="0"/>
              <a:t>МБУК «Районная </a:t>
            </a:r>
            <a:r>
              <a:rPr lang="ru-RU" sz="1300" dirty="0" err="1" smtClean="0"/>
              <a:t>межпоселенческая</a:t>
            </a:r>
            <a:r>
              <a:rPr lang="ru-RU" sz="1300" dirty="0" smtClean="0"/>
              <a:t> библиотека»</a:t>
            </a:r>
            <a:br>
              <a:rPr lang="ru-RU" sz="1300" dirty="0" smtClean="0"/>
            </a:br>
            <a:r>
              <a:rPr lang="ru-RU" sz="1300" dirty="0" smtClean="0"/>
              <a:t>МР Стерлибашевский район РБ.</a:t>
            </a:r>
            <a:br>
              <a:rPr lang="ru-RU" sz="1300" dirty="0" smtClean="0"/>
            </a:br>
            <a:r>
              <a:rPr lang="ru-RU" sz="1300" dirty="0" err="1" smtClean="0"/>
              <a:t>Методико</a:t>
            </a:r>
            <a:r>
              <a:rPr lang="ru-RU" sz="1300" dirty="0" smtClean="0"/>
              <a:t> – библиографический отдел</a:t>
            </a:r>
            <a:br>
              <a:rPr lang="ru-RU" sz="1300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endParaRPr lang="ru-RU" sz="4000" b="1" dirty="0"/>
          </a:p>
        </p:txBody>
      </p:sp>
      <p:pic>
        <p:nvPicPr>
          <p:cNvPr id="1026" name="Picture 2" descr="D:\2022\из фонда библ ватандаш\642b486b-faed-513e-b4ec-0a6ff30085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852936"/>
            <a:ext cx="2695848" cy="2023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332656"/>
            <a:ext cx="3008313" cy="85169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IMG_20221129_095433_HD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95936" y="836712"/>
            <a:ext cx="4832269" cy="5649491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ru-RU" sz="2400" b="1" dirty="0" err="1"/>
              <a:t>Ватандаш</a:t>
            </a:r>
            <a:r>
              <a:rPr lang="ru-RU" sz="2400" b="1" dirty="0"/>
              <a:t> (Соотечественник, </a:t>
            </a:r>
            <a:r>
              <a:rPr lang="ru-RU" sz="2400" b="1" dirty="0" err="1"/>
              <a:t>Compatriot</a:t>
            </a:r>
            <a:r>
              <a:rPr lang="ru-RU" sz="2400" b="1" dirty="0"/>
              <a:t>) — российский общественно-политический, научно-популярный и художественный журнал, издающийся в Республике Башкортостан на башкирском, русском и английском языках.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ИСТОРИЯ ЖУРНАЛА</a:t>
            </a:r>
            <a:br>
              <a:rPr lang="ru-RU" sz="2800" b="1" dirty="0" smtClean="0"/>
            </a:br>
            <a:endParaRPr lang="ru-RU" sz="2800" b="1" dirty="0"/>
          </a:p>
        </p:txBody>
      </p:sp>
      <p:pic>
        <p:nvPicPr>
          <p:cNvPr id="10" name="Содержимое 9" descr="IMG_20221202_000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908720"/>
            <a:ext cx="7809079" cy="552145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0" y="1435100"/>
            <a:ext cx="3008313" cy="4691063"/>
          </a:xfrm>
        </p:spPr>
        <p:txBody>
          <a:bodyPr/>
          <a:lstStyle/>
          <a:p>
            <a:pPr>
              <a:buNone/>
            </a:pPr>
            <a:endParaRPr lang="ru-RU" sz="2400" b="1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db57f9bc-e327-54fe-b6ba-52254809e9e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99992" y="980728"/>
            <a:ext cx="4123045" cy="55456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32656"/>
            <a:ext cx="3008313" cy="5793507"/>
          </a:xfrm>
        </p:spPr>
        <p:txBody>
          <a:bodyPr>
            <a:normAutofit/>
          </a:bodyPr>
          <a:lstStyle/>
          <a:p>
            <a:endParaRPr lang="ru-RU" sz="1900" b="1" dirty="0" smtClean="0"/>
          </a:p>
          <a:p>
            <a:r>
              <a:rPr lang="ru-RU" sz="1900" b="1" dirty="0" smtClean="0"/>
              <a:t>Журнал «</a:t>
            </a:r>
            <a:r>
              <a:rPr lang="ru-RU" sz="1900" b="1" dirty="0" err="1" smtClean="0"/>
              <a:t>Ватандаш</a:t>
            </a:r>
            <a:r>
              <a:rPr lang="ru-RU" sz="1900" b="1" dirty="0" smtClean="0"/>
              <a:t>» — «Соотечественник» </a:t>
            </a:r>
            <a:r>
              <a:rPr lang="ru-RU" sz="1800" b="1" dirty="0" smtClean="0"/>
              <a:t>был создан по решению 1-го Всемирного курултая башкир, прошедшего в 1995 году в Уфе. Постановление об издании журнала было принято 26 января 1996 года. В том же году было издано три пробных номера, с 1997 года он выходит ежемесячно. Это был первый в истории республики «толстый» журнал (объемом 208 страниц), издающийся на трех языках: башкирском, русском и английском. 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dirty="0" smtClean="0"/>
              <a:t>Статьи не дублировались, а были рассчитаны на читателей, владеющих одним из этих языков. Учредители журнала ставили масштабные задачи перед изданием, он должен был объединить всех башкир, живущих в разных странах, в том числе и не владеющих родным языком.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dirty="0"/>
          </a:p>
        </p:txBody>
      </p:sp>
      <p:pic>
        <p:nvPicPr>
          <p:cNvPr id="4" name="Содержимое 3" descr="1dd2d0fcb2a282d23a1b738073dcb437-800x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556792"/>
            <a:ext cx="6257668" cy="469325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dirty="0" smtClean="0"/>
              <a:t>«</a:t>
            </a:r>
            <a:r>
              <a:rPr lang="ru-RU" sz="1800" b="1" dirty="0" err="1" smtClean="0"/>
              <a:t>Ватандаш</a:t>
            </a:r>
            <a:r>
              <a:rPr lang="ru-RU" sz="1800" b="1" dirty="0" smtClean="0"/>
              <a:t>» входит в научную электронную библиотеку РИНЦ — национальную библиографическую базу данных научного цитирования. И этот факт привлекает  новых, интересных авторов-ученых.</a:t>
            </a:r>
            <a:br>
              <a:rPr lang="ru-RU" sz="1800" b="1" dirty="0" smtClean="0"/>
            </a:br>
            <a:endParaRPr lang="ru-RU" sz="1800" b="1" dirty="0"/>
          </a:p>
        </p:txBody>
      </p:sp>
      <p:pic>
        <p:nvPicPr>
          <p:cNvPr id="7" name="Содержимое 6" descr="Screenshot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412776"/>
            <a:ext cx="7693054" cy="4525963"/>
          </a:xfrm>
        </p:spPr>
      </p:pic>
      <p:sp>
        <p:nvSpPr>
          <p:cNvPr id="8" name="TextBox 7"/>
          <p:cNvSpPr txBox="1"/>
          <p:nvPr/>
        </p:nvSpPr>
        <p:spPr>
          <a:xfrm>
            <a:off x="1691680" y="6309320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https://www.elibrary.ru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/>
              <a:t>В журнале публикуются статьи, посвященные раскрытию малоизвестных событий истории, анализу духовных ценностей, жизнедеятельности политических и духовных лидеров, вопросам социального и политического развития башкирского этноса, сегодняшним проблемам функционирования нашей республики, взаимоотношений с федеральными органами»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4" name="Содержимое 3" descr="642b486b-faed-513e-b4ec-0a6ff30085d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7831" y="1600200"/>
            <a:ext cx="6028338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 smtClean="0"/>
              <a:t>Многие известные журналисты, писатели и публицисты приняли участие в становлении и развитии журнала: </a:t>
            </a:r>
            <a:r>
              <a:rPr lang="ru-RU" sz="2000" b="1" dirty="0" err="1" smtClean="0"/>
              <a:t>Миннигали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Якупов</a:t>
            </a:r>
            <a:r>
              <a:rPr lang="ru-RU" sz="2000" b="1" dirty="0" smtClean="0"/>
              <a:t> (ответственный секретарь), </a:t>
            </a:r>
            <a:r>
              <a:rPr lang="ru-RU" sz="2000" b="1" dirty="0" err="1" smtClean="0"/>
              <a:t>Рауф</a:t>
            </a:r>
            <a:r>
              <a:rPr lang="ru-RU" sz="2000" b="1" dirty="0" smtClean="0"/>
              <a:t> Насыров, много лет проработавший в газете «Башкортостан», </a:t>
            </a:r>
            <a:r>
              <a:rPr lang="ru-RU" sz="2000" b="1" dirty="0" err="1" smtClean="0"/>
              <a:t>Рашит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Шакур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Ризван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Хажиев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Маулит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Ямалетдинов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Тансулпан</a:t>
            </a:r>
            <a:r>
              <a:rPr lang="ru-RU" sz="2000" b="1" dirty="0" smtClean="0"/>
              <a:t> Гарипова и многие другие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4" name="Содержимое 3" descr="100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5" name="TextBox 4"/>
          <p:cNvSpPr txBox="1"/>
          <p:nvPr/>
        </p:nvSpPr>
        <p:spPr>
          <a:xfrm>
            <a:off x="3203848" y="6381328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Источник: https://kulturarb.ru</a:t>
            </a:r>
          </a:p>
          <a:p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b="1" dirty="0" smtClean="0"/>
              <a:t>Журналисты «</a:t>
            </a:r>
            <a:r>
              <a:rPr lang="ru-RU" sz="1800" b="1" dirty="0" err="1" smtClean="0"/>
              <a:t>Ватандаша</a:t>
            </a:r>
            <a:r>
              <a:rPr lang="ru-RU" sz="1800" b="1" dirty="0" smtClean="0"/>
              <a:t>» организовали научно-методические семинары для студентов гуманитарных факультетов уфимских вузов. Журнал стал помощником для будущих историков и филологов в подготовке докладов и рефератов, дипломных работ. В нем они могут найти эксклюзивные материалы по истории и культуре, языку башкирского народа.</a:t>
            </a:r>
            <a:br>
              <a:rPr lang="ru-RU" sz="1800" b="1" dirty="0" smtClean="0"/>
            </a:br>
            <a:endParaRPr lang="ru-RU" sz="1800" b="1" dirty="0"/>
          </a:p>
        </p:txBody>
      </p:sp>
      <p:pic>
        <p:nvPicPr>
          <p:cNvPr id="4" name="Содержимое 3" descr="4763b731e6c8cffbe35e2d828015d11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54667" y="1700808"/>
            <a:ext cx="6478697" cy="4320480"/>
          </a:xfrm>
        </p:spPr>
      </p:pic>
      <p:sp>
        <p:nvSpPr>
          <p:cNvPr id="5" name="TextBox 4"/>
          <p:cNvSpPr txBox="1"/>
          <p:nvPr/>
        </p:nvSpPr>
        <p:spPr>
          <a:xfrm>
            <a:off x="1691680" y="6309320"/>
            <a:ext cx="34985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Источник: https://resbash.ru/articles/kultura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844</TotalTime>
  <Words>497</Words>
  <Application>Microsoft Office PowerPoint</Application>
  <PresentationFormat>Экран (4:3)</PresentationFormat>
  <Paragraphs>28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Периодические издания из фонда библиотеки ЖУРНАЛ «ВАТАНДАШ»</vt:lpstr>
      <vt:lpstr>Слайд 2</vt:lpstr>
      <vt:lpstr>ИСТОРИЯ ЖУРНАЛА </vt:lpstr>
      <vt:lpstr>Слайд 4</vt:lpstr>
      <vt:lpstr>Статьи не дублировались, а были рассчитаны на читателей, владеющих одним из этих языков. Учредители журнала ставили масштабные задачи перед изданием, он должен был объединить всех башкир, живущих в разных странах, в том числе и не владеющих родным языком. </vt:lpstr>
      <vt:lpstr>«Ватандаш» входит в научную электронную библиотеку РИНЦ — национальную библиографическую базу данных научного цитирования. И этот факт привлекает  новых, интересных авторов-ученых. </vt:lpstr>
      <vt:lpstr>В журнале публикуются статьи, посвященные раскрытию малоизвестных событий истории, анализу духовных ценностей, жизнедеятельности политических и духовных лидеров, вопросам социального и политического развития башкирского этноса, сегодняшним проблемам функционирования нашей республики, взаимоотношений с федеральными органами» </vt:lpstr>
      <vt:lpstr>Многие известные журналисты, писатели и публицисты приняли участие в становлении и развитии журнала: Миннигали Якупов (ответственный секретарь), Рауф Насыров, много лет проработавший в газете «Башкортостан», Рашит Шакур, Ризван Хажиев, Маулит Ямалетдинов, Тансулпан Гарипова и многие другие.</vt:lpstr>
      <vt:lpstr>Журналисты «Ватандаша» организовали научно-методические семинары для студентов гуманитарных факультетов уфимских вузов. Журнал стал помощником для будущих историков и филологов в подготовке докладов и рефератов, дипломных работ. В нем они могут найти эксклюзивные материалы по истории и культуре, языку башкирского народа. </vt:lpstr>
      <vt:lpstr>В журнале публикуются  статьи о Стерлибашевском районе и известных земляках</vt:lpstr>
      <vt:lpstr>Слайд 11</vt:lpstr>
      <vt:lpstr>Слайд 12</vt:lpstr>
      <vt:lpstr>Четверть века «Ватандаш» находится на передовой за сохранение и развитие наших главных ценностей — это часть нашей общей исторической миссии, благодарности великим предкам, завещавшим нам сохранить язык и культуру башкирского народа, чувство высокого национального самосознания. </vt:lpstr>
      <vt:lpstr>Журнал «Ватандаш» – незаменимый помощник для всех наших читателей в изучении культуры и истории народа, для студентов и аспирантов в их учебе и научной деятельности. Он освещает важные события в республике. Все эти годы был и остается ценнейшим источником информации для башкир и соотечественников, проживающих в разных уголках мира. </vt:lpstr>
      <vt:lpstr>  Журнал «Ватандаш» выписывается ежегодно с 1996 года и хранится в фонде Районной межпоселенческой библиотеки.        МБУК «Районная межпоселенческая библиотека» МР Стерлибашевский район РБ. Методико – библиографический отдел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 ФОНДА МБУК «РАЙОННОЙ МЕЖПОСЕЛЕНЧЕСКОЙ БИБЛИОТЕКИ»: ЖУРНАЛ «ВАТАНДАШ»</dc:title>
  <dc:creator>библиотека</dc:creator>
  <cp:lastModifiedBy>библиотека</cp:lastModifiedBy>
  <cp:revision>20</cp:revision>
  <dcterms:created xsi:type="dcterms:W3CDTF">2022-11-29T05:44:12Z</dcterms:created>
  <dcterms:modified xsi:type="dcterms:W3CDTF">2022-12-07T05:09:06Z</dcterms:modified>
</cp:coreProperties>
</file>