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AE155-B104-4253-8EE0-096C6080EAA0}" type="datetimeFigureOut">
              <a:rPr lang="ru-RU" smtClean="0"/>
              <a:pPr/>
              <a:t>17.11.2022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90E46-457B-4C7E-862A-DE8D613F74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728191"/>
          </a:xfrm>
        </p:spPr>
        <p:txBody>
          <a:bodyPr>
            <a:no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 Году модернизации профессионального образования, достойных условий труда и трудовых династий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87220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000" b="1" dirty="0" smtClean="0">
                <a:solidFill>
                  <a:schemeClr val="tx1"/>
                </a:solidFill>
              </a:rPr>
              <a:t>Библиографический обзор литературы из фонда библиотеки в помощь студентам ГБПОУ СМК с.Стерлибашево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Сварочные работы/ В.А. Чебан. — Изд. 10-е. — Ростов </a:t>
            </a:r>
            <a:r>
              <a:rPr lang="ru-RU" sz="1400" dirty="0" err="1" smtClean="0"/>
              <a:t>н</a:t>
            </a:r>
            <a:r>
              <a:rPr lang="ru-RU" sz="1400" dirty="0" smtClean="0"/>
              <a:t>/Д : Феникс, 2013. — 412, [1] с. : ил. — (Начальное профессиональное образование).</a:t>
            </a:r>
            <a:endParaRPr lang="ru-RU" sz="1400" dirty="0"/>
          </a:p>
        </p:txBody>
      </p:sp>
      <p:pic>
        <p:nvPicPr>
          <p:cNvPr id="5" name="Содержимое 4" descr="а1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6016" y="548680"/>
            <a:ext cx="3777132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Учебное пособие написано в соответствии с </a:t>
            </a:r>
            <a:r>
              <a:rPr lang="ru-RU" b="1" dirty="0" err="1" smtClean="0"/>
              <a:t>госстандартом</a:t>
            </a:r>
            <a:r>
              <a:rPr lang="ru-RU" b="1" dirty="0" smtClean="0"/>
              <a:t> преподавания данной дисциплины в средних специальных учебных заведениях. Рассмотрены все виды сварки, необходимые инструменты и принадлежности, дефекты и контроль качества сварных соединений, техника безопасности при выполнении работ.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Сварочные работы / В. А. Чебан. — Изд. 6-е. — Ростов </a:t>
            </a:r>
            <a:r>
              <a:rPr lang="ru-RU" sz="1400" dirty="0" err="1" smtClean="0"/>
              <a:t>н</a:t>
            </a:r>
            <a:r>
              <a:rPr lang="ru-RU" sz="1400" dirty="0" smtClean="0"/>
              <a:t>/Д : Феникс, 2009. — 412 [1] с.: ил. — (Начальное профессиональное образование). </a:t>
            </a:r>
            <a:endParaRPr lang="ru-RU" sz="1400" dirty="0"/>
          </a:p>
        </p:txBody>
      </p:sp>
      <p:pic>
        <p:nvPicPr>
          <p:cNvPr id="5" name="Содержимое 4" descr="а4надо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0961" y="273050"/>
            <a:ext cx="3679927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Учебник написан в соответствии с </a:t>
            </a:r>
            <a:r>
              <a:rPr lang="ru-RU" b="1" dirty="0" err="1" smtClean="0"/>
              <a:t>госстандартом</a:t>
            </a:r>
            <a:r>
              <a:rPr lang="ru-RU" b="1" dirty="0" smtClean="0"/>
              <a:t> преподавания данной дисциплины в средних специальных учебных заведениях. Рассмотрены все виды сварки, необходимые инструменты о принадлежности, дефекты и контроль качества сварных соединений, техника безопасности при выполнении работ.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51694"/>
          </a:xfrm>
        </p:spPr>
        <p:txBody>
          <a:bodyPr>
            <a:normAutofit/>
          </a:bodyPr>
          <a:lstStyle/>
          <a:p>
            <a:endParaRPr lang="ru-RU" sz="1200" dirty="0"/>
          </a:p>
        </p:txBody>
      </p:sp>
      <p:pic>
        <p:nvPicPr>
          <p:cNvPr id="5" name="Содержимое 4" descr="а2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8120" y="273050"/>
            <a:ext cx="3745609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88640"/>
            <a:ext cx="3106688" cy="6408712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В справочнике представлены основные сведения по вопросам производства сварных конструкций из стали, чугуна и цветных металлов. Подробно рассмотрены технология и техники сварки разных материалов в зависимости от толщины, протяженности и положения в пространстве сварных швов, обеспечивающих </a:t>
            </a:r>
            <a:r>
              <a:rPr lang="ru-RU" sz="1200" b="1" dirty="0" err="1" smtClean="0"/>
              <a:t>равнопрочность</a:t>
            </a:r>
            <a:r>
              <a:rPr lang="ru-RU" sz="1200" b="1" dirty="0" smtClean="0"/>
              <a:t> с основным местом, и наименьшую величину остаточных напряжений. Даются маркировка сталей, их механические свойства, химический состав и свариваемость в зависимости от содержания углерода и легирующих элементов. Приводятся марки и типы современных источников сварочного тока, трансформаторов, выпрямителей, инверторов и сварочных агрегатов, принципы их работы и области применения. Предлагаются характеристики наиболее распространенных в настоящее время сварочных электродов, проволок, флюсов, защитных газов и применение их по назначению. Изложены вопросы автоматизации и механизации сварочных процессов и безопасных условий их проведения.</a:t>
            </a:r>
          </a:p>
          <a:p>
            <a:r>
              <a:rPr lang="ru-RU" sz="1200" b="1" dirty="0" smtClean="0"/>
              <a:t> Рекомендуется сварщикам и мастерам сварочного производства, а также учащимся профессиональных училищ и лицеев, студентам колледжей.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Электродуговая сварка: практика и теория / О.М. Черный. — Ростов </a:t>
            </a:r>
            <a:r>
              <a:rPr lang="ru-RU" sz="1400" dirty="0" err="1" smtClean="0"/>
              <a:t>н</a:t>
            </a:r>
            <a:r>
              <a:rPr lang="ru-RU" sz="1400" dirty="0" smtClean="0"/>
              <a:t>/Д: Феникс, 2007. — 202, [1] с. : ил. — (Профессиональное мастерство). </a:t>
            </a:r>
            <a:endParaRPr lang="ru-RU" sz="1400" dirty="0"/>
          </a:p>
        </p:txBody>
      </p:sp>
      <p:pic>
        <p:nvPicPr>
          <p:cNvPr id="5" name="Содержимое 4" descr="а3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8024" y="476672"/>
            <a:ext cx="3594523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b="1" dirty="0" smtClean="0"/>
              <a:t>В пособии предложены технические решения многих практических проблем электродуговой сварки. Рассмотрены многочисленные решения теоретических вопросов по электродуговой сварке, которые ранее в сварочной литературе не рассматривались. Найдены и подробно рассмотрены три новых силы, которые ранее не учитывались в теории сварки. </a:t>
            </a:r>
          </a:p>
          <a:p>
            <a:r>
              <a:rPr lang="ru-RU" b="1" dirty="0" smtClean="0"/>
              <a:t>Книга будет полезной не только специалистам-сварщикам, но и физикам, занимающимся вопросами электрической дуги, и студентам, желающим углубить свои знания.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dirty="0" smtClean="0"/>
              <a:t>Автомобили : Устройство автотранспортных средств : учебник для студ. учреждений сред. проф. образования / А. Г. Пузанков. — 4-е изд., </a:t>
            </a:r>
            <a:r>
              <a:rPr lang="ru-RU" sz="1400" dirty="0" err="1" smtClean="0"/>
              <a:t>испр</a:t>
            </a:r>
            <a:r>
              <a:rPr lang="ru-RU" sz="1400" dirty="0" smtClean="0"/>
              <a:t>. — М. : Издательский центр «Академия», 2007. — 560 с. </a:t>
            </a:r>
            <a:endParaRPr lang="ru-RU" sz="1400" dirty="0"/>
          </a:p>
        </p:txBody>
      </p:sp>
      <p:pic>
        <p:nvPicPr>
          <p:cNvPr id="5" name="Содержимое 4" descr="а5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6377" y="273050"/>
            <a:ext cx="3809096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Рассмотрены конструкции, типаж и технико-эксплуатационные показатели современных и вновь создаваемых автотранспортных средств (легковых и грузовых автомобилей, автопоездов и автобусов). Подробно описаны устройство и работа бензиновых двигателей, дизелей и газобаллонных установок, приборы электрооборудования, в том числе электронные системы зажигания и впрыскивания топлива. Значительное место отведено агрегатам шасси — трансмиссии, кузову, кабине и их оборудованию. Большое внимание уделено органам управления и </a:t>
            </a:r>
            <a:r>
              <a:rPr lang="ru-RU" b="1" dirty="0" err="1" smtClean="0"/>
              <a:t>двух-и</a:t>
            </a:r>
            <a:r>
              <a:rPr lang="ru-RU" b="1" dirty="0" smtClean="0"/>
              <a:t> многоконтурным тормозным приводам. </a:t>
            </a:r>
          </a:p>
          <a:p>
            <a:r>
              <a:rPr lang="ru-RU" b="1" dirty="0" smtClean="0"/>
              <a:t>Для студентов образовательных учреждений среднего профессионального образования. Может быть полезен водителям всех категорий автотранспортных средств и специалистам автосервиса и АТО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БЕЗОПАСНОСТЬ ДОРОЖНОГО ДВИЖЕНИЯ. Приказы, инструкции, журналы, положения. — М.: Издательство «Альфа-Пресс», 2010. — 328 с. </a:t>
            </a:r>
            <a:endParaRPr lang="ru-RU" sz="1400" dirty="0"/>
          </a:p>
        </p:txBody>
      </p:sp>
      <p:pic>
        <p:nvPicPr>
          <p:cNvPr id="5" name="Содержимое 4" descr="а6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95276" y="273050"/>
            <a:ext cx="4071298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endParaRPr lang="ru-RU" b="1" dirty="0" smtClean="0"/>
          </a:p>
          <a:p>
            <a:r>
              <a:rPr lang="ru-RU" b="1" dirty="0" smtClean="0"/>
              <a:t>Приведены необходимые сведения и типовые документы для организации работы по безопасности дорожного движения на автотранспортном предприятии, а также на предприятиях, использующих в процессе трудовой деятельности автомобильный транспорт. Кроме того, в пособии приведен перечень законодательных нормативных правовых актов, действующих в сфере безопасности дорожного движения. Практическое пособие предназначено для руководителей и инженерно-технических работников автотранспортных и малых предприятий, специалистов по безопасности дорожного движения и инженеров по охране труда.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100 типичных ошибок на экзамене в ГИБДД : как уберечь свои деньги, время и нервы # Н. Марков. — М. : </a:t>
            </a:r>
            <a:r>
              <a:rPr lang="ru-RU" sz="1400" dirty="0" err="1" smtClean="0"/>
              <a:t>Эксмо</a:t>
            </a:r>
            <a:r>
              <a:rPr lang="ru-RU" sz="1400" dirty="0" smtClean="0"/>
              <a:t>, 2009. — 144 с. — (Автошкола). </a:t>
            </a:r>
            <a:endParaRPr lang="ru-RU" sz="1400" dirty="0"/>
          </a:p>
        </p:txBody>
      </p:sp>
      <p:pic>
        <p:nvPicPr>
          <p:cNvPr id="5" name="Содержимое 4" descr="а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4744" y="273050"/>
            <a:ext cx="3692362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Что отличает опытного водителя от «чайника», как часто называют новичков? Не только доведенные до автоматизма навыки вождения. Автомобильным «зубрам» известны сотни автомобильных тонкостей и нюансов, освоение которых на личном опыте будет стоить новичку массы денег, времени и нервов. Но так ли необходимо набивать собственные шишки? Учитесь на чужом опыте! Под обложкой этой книги собраны все типичные ошибки, которые совершают начинающие водители. Это и ошибки при сдаче экзаменов в ГИБДД, и при покупке машины, и при вождении, и при встрече с инспектором ГИБДД — а также во многих других ситуациях. Всего разобрано около ста типичных ошибок, решение каждой из которых может обойтись в кругленькую сумму!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Благодарим за внимание!</a:t>
            </a:r>
            <a:endParaRPr lang="ru-RU" sz="3600" dirty="0"/>
          </a:p>
        </p:txBody>
      </p:sp>
      <p:pic>
        <p:nvPicPr>
          <p:cNvPr id="7" name="Содержимое 6" descr="sterlibashevo-366637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87824" y="1772816"/>
            <a:ext cx="3265713" cy="2448272"/>
          </a:xfrm>
        </p:spPr>
      </p:pic>
      <p:sp>
        <p:nvSpPr>
          <p:cNvPr id="10" name="TextBox 9"/>
          <p:cNvSpPr txBox="1"/>
          <p:nvPr/>
        </p:nvSpPr>
        <p:spPr>
          <a:xfrm>
            <a:off x="467545" y="4653136"/>
            <a:ext cx="3744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/>
              <a:t>МБУК «Районная </a:t>
            </a:r>
            <a:r>
              <a:rPr lang="ru-RU" sz="1200" b="1" dirty="0" err="1" smtClean="0"/>
              <a:t>межпоселенческая</a:t>
            </a:r>
            <a:r>
              <a:rPr lang="ru-RU" sz="1200" b="1" dirty="0" smtClean="0"/>
              <a:t> библиотека»</a:t>
            </a:r>
          </a:p>
          <a:p>
            <a:r>
              <a:rPr lang="ru-RU" sz="1200" b="1" dirty="0" smtClean="0"/>
              <a:t>МР Стерлибашевский район</a:t>
            </a:r>
          </a:p>
          <a:p>
            <a:r>
              <a:rPr lang="ru-RU" sz="1200" b="1" dirty="0" smtClean="0"/>
              <a:t>Республика Башкортостан</a:t>
            </a:r>
          </a:p>
          <a:p>
            <a:r>
              <a:rPr lang="ru-RU" sz="1200" b="1" dirty="0" smtClean="0"/>
              <a:t>Методико-библиографический отдел</a:t>
            </a:r>
          </a:p>
          <a:p>
            <a:r>
              <a:rPr lang="ru-RU" sz="1200" b="1" dirty="0" smtClean="0"/>
              <a:t>Подбор и оцифровка литературы: Черненко Л.Н.</a:t>
            </a:r>
          </a:p>
          <a:p>
            <a:r>
              <a:rPr lang="ru-RU" sz="1200" b="1" dirty="0" smtClean="0"/>
              <a:t>Фото из интернет – ресурса.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2022 год в Башкирии объявлен Годом модернизации профессионального образования, достойных условий труда и трудовых династий. Об этом заявил Глава Башкортостана Радий </a:t>
            </a:r>
            <a:r>
              <a:rPr lang="ru-RU" sz="2400" b="1" dirty="0" err="1" smtClean="0"/>
              <a:t>Хабиров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endParaRPr lang="ru-RU" sz="2400" b="1" dirty="0"/>
          </a:p>
        </p:txBody>
      </p:sp>
      <p:pic>
        <p:nvPicPr>
          <p:cNvPr id="4" name="Содержимое 3" descr="God-dinasti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261794"/>
            <a:ext cx="7859216" cy="3361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3960441"/>
          </a:xfrm>
        </p:spPr>
        <p:txBody>
          <a:bodyPr>
            <a:normAutofit fontScale="92500" lnSpcReduction="10000"/>
          </a:bodyPr>
          <a:lstStyle/>
          <a:p>
            <a:r>
              <a:rPr lang="ru-RU" sz="2000" b="1" dirty="0" smtClean="0"/>
              <a:t>История училища берет начало с далекого 1976 года, когда было создано сельское профессионально техническое  училище №31 (СПТУ-31) как филиал </a:t>
            </a:r>
            <a:r>
              <a:rPr lang="ru-RU" sz="2000" b="1" dirty="0" err="1" smtClean="0"/>
              <a:t>Стерлитамакского</a:t>
            </a:r>
            <a:r>
              <a:rPr lang="ru-RU" sz="2000" b="1" dirty="0" smtClean="0"/>
              <a:t> ГПТУ-1.</a:t>
            </a:r>
            <a:br>
              <a:rPr lang="ru-RU" sz="2000" b="1" dirty="0" smtClean="0"/>
            </a:br>
            <a:r>
              <a:rPr lang="ru-RU" sz="2000" b="1" dirty="0" smtClean="0"/>
              <a:t>     Приказом №723 от 01.10.1984 г. училище было переименовано в СПТУ №107.</a:t>
            </a:r>
          </a:p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     Далее приказом №254 от 04.04.1995 г. училище переименовано в ПУ №107 и с 23.01.2012 г. преобразовано в ГАОУ НПО ПУ № 107. </a:t>
            </a:r>
          </a:p>
          <a:p>
            <a:pPr>
              <a:buNone/>
            </a:pPr>
            <a:endParaRPr lang="ru-RU" sz="2000" b="1" dirty="0" smtClean="0"/>
          </a:p>
          <a:p>
            <a:r>
              <a:rPr lang="ru-RU" sz="2000" b="1" dirty="0" smtClean="0"/>
              <a:t>Филиал </a:t>
            </a:r>
            <a:r>
              <a:rPr lang="ru-RU" sz="2000" b="1" dirty="0" err="1" smtClean="0"/>
              <a:t>Стерлитамакского</a:t>
            </a:r>
            <a:r>
              <a:rPr lang="ru-RU" sz="2000" b="1" dirty="0" smtClean="0"/>
              <a:t> межотраслевого колледжа с 2015 г.</a:t>
            </a:r>
          </a:p>
          <a:p>
            <a:endParaRPr lang="ru-RU" sz="2000" b="1" dirty="0" smtClean="0"/>
          </a:p>
          <a:p>
            <a:pPr>
              <a:buNone/>
            </a:pP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endParaRPr lang="ru-RU" dirty="0"/>
          </a:p>
        </p:txBody>
      </p:sp>
      <p:pic>
        <p:nvPicPr>
          <p:cNvPr id="9" name="Рисунок 8" descr="0-1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3789040"/>
            <a:ext cx="2008644" cy="1774213"/>
          </a:xfrm>
          <a:prstGeom prst="rect">
            <a:avLst/>
          </a:prstGeom>
        </p:spPr>
      </p:pic>
      <p:pic>
        <p:nvPicPr>
          <p:cNvPr id="10" name="Рисунок 9" descr="5-35 (1)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9832" y="4046174"/>
            <a:ext cx="3240360" cy="1506513"/>
          </a:xfrm>
          <a:prstGeom prst="rect">
            <a:avLst/>
          </a:prstGeom>
        </p:spPr>
      </p:pic>
      <p:pic>
        <p:nvPicPr>
          <p:cNvPr id="11" name="Рисунок 10" descr="IMG-20220325-WA0014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0232" y="4005064"/>
            <a:ext cx="2123728" cy="14882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63567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В.А. </a:t>
            </a:r>
            <a:r>
              <a:rPr lang="ru-RU" sz="1600" dirty="0" err="1" smtClean="0"/>
              <a:t>Родищев</a:t>
            </a:r>
            <a:r>
              <a:rPr lang="ru-RU" sz="1600" dirty="0" smtClean="0"/>
              <a:t>. ТРАКТОРЫ:</a:t>
            </a:r>
            <a:endParaRPr lang="ru-RU" sz="1600" dirty="0"/>
          </a:p>
        </p:txBody>
      </p:sp>
      <p:pic>
        <p:nvPicPr>
          <p:cNvPr id="10" name="Содержимое 9" descr="бух11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976" y="548680"/>
            <a:ext cx="3955113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7200" y="1124744"/>
            <a:ext cx="3008313" cy="5001419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Тракторы : учеб. пособие для </a:t>
            </a:r>
            <a:r>
              <a:rPr lang="ru-RU" b="1" dirty="0" err="1" smtClean="0"/>
              <a:t>нач</a:t>
            </a:r>
            <a:r>
              <a:rPr lang="ru-RU" b="1" dirty="0" smtClean="0"/>
              <a:t>. проф. образования / В.А Родичев. — 8-е изд., </a:t>
            </a:r>
            <a:r>
              <a:rPr lang="ru-RU" b="1" dirty="0" err="1" smtClean="0"/>
              <a:t>перераб</a:t>
            </a:r>
            <a:r>
              <a:rPr lang="ru-RU" b="1" dirty="0" smtClean="0"/>
              <a:t>. — М. : Издательский центр «Академия», 2009. — 288 с. </a:t>
            </a:r>
          </a:p>
          <a:p>
            <a:endParaRPr lang="ru-RU" b="1" dirty="0" smtClean="0"/>
          </a:p>
          <a:p>
            <a:r>
              <a:rPr lang="ru-RU" b="1" dirty="0" smtClean="0"/>
              <a:t>Рассмотрено устройство имеющих наибольшее распространение в нашей стране сельскохозяйственных тракторов МТЗ-80, -82, ДТ-75Д, -75МЛ, Т-30А-80, ЛТЗ-55 и Т-150К. Даны сведения по техническому обслуживанию тракторов, а также приведены рекомендации по регулировкам и устранению неисправностей. Для учащихся учреждений начального профессионального образования. Может быть полезно для подготовки трактористов категорий «В», «С», «О» и «Е», при обучении рабочих на производстве и в специализированных образовательных учреждениях.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Антышев Н. М., Бычков Н. И. | Справочник по эксплуатации </a:t>
            </a:r>
            <a:r>
              <a:rPr lang="ru-RU" sz="1400" dirty="0" err="1" smtClean="0"/>
              <a:t>тракторов.М</a:t>
            </a:r>
            <a:r>
              <a:rPr lang="ru-RU" sz="1400" dirty="0" smtClean="0"/>
              <a:t>: </a:t>
            </a:r>
            <a:r>
              <a:rPr lang="ru-RU" sz="1400" dirty="0" err="1" smtClean="0"/>
              <a:t>Россельхозиздат</a:t>
            </a:r>
            <a:r>
              <a:rPr lang="ru-RU" sz="1400" dirty="0" smtClean="0"/>
              <a:t>, 1985.336 с., ил. </a:t>
            </a:r>
            <a:endParaRPr lang="ru-RU" sz="1400" dirty="0"/>
          </a:p>
        </p:txBody>
      </p:sp>
      <p:pic>
        <p:nvPicPr>
          <p:cNvPr id="5" name="Содержимое 4" descr="бух15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148" y="273050"/>
            <a:ext cx="3841553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В справочнике даны основы производственной эксплуатации, возможные неисправности узлов и систем, способы их устранения. Приведены рекомендации по применению и экономии горючего и смазочных материалов. Рассмотрены резервы повышения производительности и надежности тракторов. Справочник предназначен для механизаторов широкого профиля, инженерно-технических работников.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Хмелевой Н. М., Костенко ©. И. | Техническое обслуживание и текущий ремонт тракторов К-700, К-701, Т-150К, МТЗ-80. — М.: </a:t>
            </a:r>
            <a:r>
              <a:rPr lang="ru-RU" sz="1400" dirty="0" err="1" smtClean="0"/>
              <a:t>Рос|</a:t>
            </a:r>
            <a:r>
              <a:rPr lang="ru-RU" sz="1400" dirty="0" smtClean="0"/>
              <a:t> </a:t>
            </a:r>
            <a:r>
              <a:rPr lang="ru-RU" sz="1400" dirty="0" err="1" smtClean="0"/>
              <a:t>сельхозиздат</a:t>
            </a:r>
            <a:r>
              <a:rPr lang="ru-RU" sz="1400" dirty="0" smtClean="0"/>
              <a:t>, 1979—237 с., ил.</a:t>
            </a:r>
            <a:endParaRPr lang="ru-RU" sz="1400" dirty="0"/>
          </a:p>
        </p:txBody>
      </p:sp>
      <p:pic>
        <p:nvPicPr>
          <p:cNvPr id="5" name="Содержимое 4" descr="бух14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55976" y="476672"/>
            <a:ext cx="3806201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В книге изложены основные вопросы централизованного обслуживания текущего ремонта </a:t>
            </a:r>
            <a:r>
              <a:rPr lang="ru-RU" b="1" dirty="0" err="1" smtClean="0"/>
              <a:t>энергонасыщенных</a:t>
            </a:r>
            <a:r>
              <a:rPr lang="ru-RU" b="1" dirty="0" smtClean="0"/>
              <a:t> тракторов на базе станций технического обслуживания, а также с использованием передвижных средств и пунктов технического обслуживания непосредственно в хозяйствах. Освещены правила техники безопасности, производственной санитарии и противопожарные мероприятия. </a:t>
            </a:r>
          </a:p>
          <a:p>
            <a:r>
              <a:rPr lang="ru-RU" b="1" dirty="0" smtClean="0"/>
              <a:t> Предназначена для инженерно-технических работников и мастеров, занимающихся техническим обслуживанием и текущим ремонтом тракторов.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err="1" smtClean="0"/>
              <a:t>Ксеневич</a:t>
            </a:r>
            <a:r>
              <a:rPr lang="ru-RU" sz="1400" dirty="0" smtClean="0"/>
              <a:t> И, П. и др. | Трактор МТЗ-80 и его модификации/И. П. </a:t>
            </a:r>
            <a:r>
              <a:rPr lang="ru-RU" sz="1400" dirty="0" err="1" smtClean="0"/>
              <a:t>Ксеневич</a:t>
            </a:r>
            <a:r>
              <a:rPr lang="ru-RU" sz="1400" dirty="0" smtClean="0"/>
              <a:t>, П А Амельченко, П. Н. </a:t>
            </a:r>
            <a:r>
              <a:rPr lang="ru-RU" sz="1400" dirty="0" err="1" smtClean="0"/>
              <a:t>Степанюк</a:t>
            </a:r>
            <a:r>
              <a:rPr lang="ru-RU" sz="1400" dirty="0" smtClean="0"/>
              <a:t>. — М.: </a:t>
            </a:r>
            <a:r>
              <a:rPr lang="ru-RU" sz="1400" dirty="0" err="1" smtClean="0"/>
              <a:t>Агропромиздат</a:t>
            </a:r>
            <a:r>
              <a:rPr lang="ru-RU" sz="1400" dirty="0" smtClean="0"/>
              <a:t>, 1991. — 397 с.: ил. </a:t>
            </a:r>
            <a:endParaRPr lang="ru-RU" sz="1400" dirty="0"/>
          </a:p>
        </p:txBody>
      </p:sp>
      <p:pic>
        <p:nvPicPr>
          <p:cNvPr id="5" name="Содержимое 4" descr="бух13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9952" y="476672"/>
            <a:ext cx="4016244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Описаны принцип работы, устройство и взаимодействие механизмов, агрегатов и систем трактора МТЗ-80, а также его модификации:  МТЗ-80Х, МТЗ-8Р, МТЗ-82Н, МТЗ-82К, МТЗ-808, МТЗ-82В, ТТ Т-70В. Изложены основные правила эксплуатации, даны рекомендации по техническому обслуживанию. Приведены данные по унификации механизмов и агрегатов базовой модели и модификаций. </a:t>
            </a:r>
          </a:p>
          <a:p>
            <a:r>
              <a:rPr lang="ru-RU" b="1" dirty="0" smtClean="0"/>
              <a:t>Для трактористов-машинистов широкого профиля.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Короткевич А. В., </a:t>
            </a:r>
            <a:r>
              <a:rPr lang="ru-RU" sz="1400" dirty="0" err="1" smtClean="0"/>
              <a:t>Асябрик</a:t>
            </a:r>
            <a:r>
              <a:rPr lang="ru-RU" sz="1400" dirty="0" smtClean="0"/>
              <a:t> И. М., </a:t>
            </a:r>
            <a:r>
              <a:rPr lang="ru-RU" sz="1400" dirty="0" err="1" smtClean="0"/>
              <a:t>Якимук</a:t>
            </a:r>
            <a:r>
              <a:rPr lang="ru-RU" sz="1400" dirty="0" smtClean="0"/>
              <a:t> К. А. Советы трактористу. Мн.:  </a:t>
            </a:r>
            <a:r>
              <a:rPr lang="ru-RU" sz="1400" dirty="0" err="1" smtClean="0"/>
              <a:t>Ураджай</a:t>
            </a:r>
            <a:r>
              <a:rPr lang="ru-RU" sz="1400" dirty="0" smtClean="0"/>
              <a:t>, 1978.192 с., ил. </a:t>
            </a:r>
            <a:endParaRPr lang="ru-RU" sz="1400" dirty="0"/>
          </a:p>
        </p:txBody>
      </p:sp>
      <p:pic>
        <p:nvPicPr>
          <p:cNvPr id="5" name="Содержимое 4" descr="бух12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1388" y="273050"/>
            <a:ext cx="3899074" cy="58531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В форме вопросов и ответов приводятся практические советы и даются рекомендации по техническому обслуживанию, регулировкам всех систем и механизмов, обнаружению неисправностей и их устранению, а также хранению и подготовке к работе различных тракторов массовых моделей. </a:t>
            </a:r>
          </a:p>
          <a:p>
            <a:r>
              <a:rPr lang="ru-RU" b="1" dirty="0" smtClean="0"/>
              <a:t>Рассчитана на широкий круг сельских механизаторов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err="1" smtClean="0"/>
              <a:t>Трушкин</a:t>
            </a:r>
            <a:r>
              <a:rPr lang="ru-RU" sz="1400" dirty="0" smtClean="0"/>
              <a:t> В. П.  Трактор, комбайн, автомобиль — в умелые руки. -3-е, </a:t>
            </a:r>
            <a:r>
              <a:rPr lang="ru-RU" sz="1400" dirty="0" err="1" smtClean="0"/>
              <a:t>перераб</a:t>
            </a:r>
            <a:r>
              <a:rPr lang="ru-RU" sz="1400" dirty="0" smtClean="0"/>
              <a:t>. и доп. изд. М.: </a:t>
            </a:r>
            <a:r>
              <a:rPr lang="ru-RU" sz="1400" dirty="0" err="1" smtClean="0"/>
              <a:t>Моск</a:t>
            </a:r>
            <a:r>
              <a:rPr lang="ru-RU" sz="1400" dirty="0" smtClean="0"/>
              <a:t>. рабочий, 1985. 190 с. </a:t>
            </a:r>
            <a:endParaRPr lang="ru-RU" sz="1400" dirty="0"/>
          </a:p>
        </p:txBody>
      </p:sp>
      <p:pic>
        <p:nvPicPr>
          <p:cNvPr id="5" name="Содержимое 4" descr="бух10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476672"/>
            <a:ext cx="4645152" cy="58399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b="1" dirty="0" smtClean="0"/>
              <a:t>Настоящая книга, получившая многочисленные положительные отклики читателей, выпускается уже третьим дополненным я изданием. В ней содержится много необходимых полезных сведений о конструктивных особенностях тракторов, комбайнов, автомобилей, советов по их регулировке и эффективной эксплуатации. </a:t>
            </a:r>
          </a:p>
          <a:p>
            <a:r>
              <a:rPr lang="ru-RU" b="1" dirty="0" smtClean="0"/>
              <a:t>Рассчитана на широкий круг механизаторов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1417</Words>
  <Application>Microsoft Office PowerPoint</Application>
  <PresentationFormat>Экран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К Году модернизации профессионального образования, достойных условий труда и трудовых династий </vt:lpstr>
      <vt:lpstr>   2022 год в Башкирии объявлен Годом модернизации профессионального образования, достойных условий труда и трудовых династий. Об этом заявил Глава Башкортостана Радий Хабиров. </vt:lpstr>
      <vt:lpstr>Презентация PowerPoint</vt:lpstr>
      <vt:lpstr>В.А. Родищев. ТРАКТОРЫ:</vt:lpstr>
      <vt:lpstr>Антышев Н. М., Бычков Н. И. | Справочник по эксплуатации тракторов.М: Россельхозиздат, 1985.336 с., ил. </vt:lpstr>
      <vt:lpstr>Хмелевой Н. М., Костенко ©. И. | Техническое обслуживание и текущий ремонт тракторов К-700, К-701, Т-150К, МТЗ-80. — М.: Рос| сельхозиздат, 1979—237 с., ил.</vt:lpstr>
      <vt:lpstr>Ксеневич И, П. и др. | Трактор МТЗ-80 и его модификации/И. П. Ксеневич, П А Амельченко, П. Н. Степанюк. — М.: Агропромиздат, 1991. — 397 с.: ил. </vt:lpstr>
      <vt:lpstr>Короткевич А. В., Асябрик И. М., Якимук К. А. Советы трактористу. Мн.:  Ураджай, 1978.192 с., ил. </vt:lpstr>
      <vt:lpstr>Трушкин В. П.  Трактор, комбайн, автомобиль — в умелые руки. -3-е, перераб. и доп. изд. М.: Моск. рабочий, 1985. 190 с. </vt:lpstr>
      <vt:lpstr>Сварочные работы/ В.А. Чебан. — Изд. 10-е. — Ростов н/Д : Феникс, 2013. — 412, [1] с. : ил. — (Начальное профессиональное образование).</vt:lpstr>
      <vt:lpstr>Сварочные работы / В. А. Чебан. — Изд. 6-е. — Ростов н/Д : Феникс, 2009. — 412 [1] с.: ил. — (Начальное профессиональное образование). </vt:lpstr>
      <vt:lpstr>Презентация PowerPoint</vt:lpstr>
      <vt:lpstr>Электродуговая сварка: практика и теория / О.М. Черный. — Ростов н/Д: Феникс, 2007. — 202, [1] с. : ил. — (Профессиональное мастерство). </vt:lpstr>
      <vt:lpstr>Автомобили : Устройство автотранспортных средств : учебник для студ. учреждений сред. проф. образования / А. Г. Пузанков. — 4-е изд., испр. — М. : Издательский центр «Академия», 2007. — 560 с. </vt:lpstr>
      <vt:lpstr>БЕЗОПАСНОСТЬ ДОРОЖНОГО ДВИЖЕНИЯ. Приказы, инструкции, журналы, положения. — М.: Издательство «Альфа-Пресс», 2010. — 328 с. </vt:lpstr>
      <vt:lpstr>100 типичных ошибок на экзамене в ГИБДД : как уберечь свои деньги, время и нервы # Н. Марков. — М. : Эксмо, 2009. — 144 с. — (Автошкола). </vt:lpstr>
      <vt:lpstr>Благодарим за внимание!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Году модернизации профессионального образования, достойных условий труда и трудовых династий</dc:title>
  <dc:creator>библиотека</dc:creator>
  <cp:lastModifiedBy>User</cp:lastModifiedBy>
  <cp:revision>24</cp:revision>
  <dcterms:created xsi:type="dcterms:W3CDTF">2022-11-09T11:40:40Z</dcterms:created>
  <dcterms:modified xsi:type="dcterms:W3CDTF">2022-11-17T11:13:27Z</dcterms:modified>
</cp:coreProperties>
</file>